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x-fontdata" PartName="/ppt/fonts/font1.fntdata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12192000" cy="6858000"/>
  <p:embeddedFontLst>
    <p:embeddedFont>
      <p:font typeface="MQFOEJ+QQLBVM+Calibri-Light,Bold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font" Target="fonts/font1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9808" y="4604253"/>
            <a:ext cx="4636741" cy="755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MQFOEJ+QQLBVM+Calibri-Light,Bold"/>
                <a:cs typeface="MQFOEJ+QQLBVM+Calibri-Light,Bold"/>
              </a:rPr>
              <a:t>ΤΡΙΠΤΥΧΑ</a:t>
            </a:r>
            <a:r>
              <a:rPr dirty="0" sz="3100" spc="-132">
                <a:solidFill>
                  <a:srgbClr val="ffffff"/>
                </a:solidFill>
                <a:latin typeface="MQFOEJ+QQLBVM+Calibri-Light,Bold"/>
                <a:cs typeface="MQFOEJ+QQLBVM+Calibri-Light,Bold"/>
              </a:rPr>
              <a:t> </a:t>
            </a:r>
            <a:r>
              <a:rPr dirty="0" sz="3100">
                <a:solidFill>
                  <a:srgbClr val="ffffff"/>
                </a:solidFill>
                <a:latin typeface="MQFOEJ+QQLBVM+Calibri-Light,Bold"/>
                <a:cs typeface="MQFOEJ+QQLBVM+Calibri-Light,Bold"/>
              </a:rPr>
              <a:t>ΕΞΟΙΚΟΝΟΜΗΣΗΣ</a:t>
            </a:r>
          </a:p>
          <a:p>
            <a:pPr marL="0" marR="0">
              <a:lnSpc>
                <a:spcPts val="2350"/>
              </a:lnSpc>
              <a:spcBef>
                <a:spcPts val="949"/>
              </a:spcBef>
              <a:spcAft>
                <a:spcPts val="0"/>
              </a:spcAft>
            </a:pPr>
            <a:r>
              <a:rPr dirty="0" sz="3100">
                <a:solidFill>
                  <a:srgbClr val="ffffff"/>
                </a:solidFill>
                <a:latin typeface="MQFOEJ+QQLBVM+Calibri-Light,Bold"/>
                <a:cs typeface="MQFOEJ+QQLBVM+Calibri-Light,Bold"/>
              </a:rPr>
              <a:t>ΗΛΕΚΤΡΙΚΗΣ</a:t>
            </a:r>
            <a:r>
              <a:rPr dirty="0" sz="3100" spc="-129">
                <a:solidFill>
                  <a:srgbClr val="ffffff"/>
                </a:solidFill>
                <a:latin typeface="MQFOEJ+QQLBVM+Calibri-Light,Bold"/>
                <a:cs typeface="MQFOEJ+QQLBVM+Calibri-Light,Bold"/>
              </a:rPr>
              <a:t> </a:t>
            </a:r>
            <a:r>
              <a:rPr dirty="0" sz="3100">
                <a:solidFill>
                  <a:srgbClr val="ffffff"/>
                </a:solidFill>
                <a:latin typeface="MQFOEJ+QQLBVM+Calibri-Light,Bold"/>
                <a:cs typeface="MQFOEJ+QQLBVM+Calibri-Light,Bold"/>
              </a:rPr>
              <a:t>ΕΝΕΡΓΕΙΑΣ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2023-03-29T08:16:19-05:00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1197510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