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gr/url?sa=i&amp;url=https%3A%2F%2Fwww.freepik.com%2Ffree-vector%2Fjazz-music_6088387.htm&amp;psig=AOvVaw0B5yQa_yxdAAdkaqrJyjM-&amp;ust=1611167105726000&amp;source=images&amp;cd=vfe&amp;ved=0CAIQjRxqFwoTCKi9uK3PqO4CFQAAAAAdAAAAABAD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gr/url?sa=i&amp;url=https%3A%2F%2Fwww.britannica.com%2Fart%2Fjazz&amp;psig=AOvVaw1SUvBWhAAvFxe39-fdJnVa&amp;ust=1611166394041000&amp;source=images&amp;cd=vfe&amp;ved=0CAIQjRxqFwoTCKCS7tzMqO4CFQAAAAAdAAAAABAD" TargetMode="External"/><Relationship Id="rId7" Type="http://schemas.openxmlformats.org/officeDocument/2006/relationships/hyperlink" Target="http://www.google.gr/url?sa=t&amp;rct=j&amp;q=&amp;esrc=s&amp;source=web&amp;cd=&amp;cad=rja&amp;uact=8&amp;ved=2ahUKEwio0rv-zqjuAhWcZxUIHSK8BnoQFjAAegQIBBAC&amp;url=http%3A%2F%2Fwww.birminghamtimes.com%2F2016%2F06%2F10-of-the-greatest-jazz-groups-bands-orchestras%2F&amp;usg=AOvVaw0QrDQjbaLOyliqlgHhNBhP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s://www.google.gr/url?sa=i&amp;url=https%3A%2F%2Fwww.udiscovermusic.com%2Fstories%2Fbest-jazz-songs%2F&amp;psig=AOvVaw1SUvBWhAAvFxe39-fdJnVa&amp;ust=1611166394041000&amp;source=images&amp;cd=vfe&amp;ved=0CAIQjRxqFwoTCKCS7tzMqO4CFQAAAAAdAAAAABAJ" TargetMode="Externa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  <a:solidFill>
            <a:schemeClr val="accent1"/>
          </a:solidFill>
        </p:spPr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Jazz </a:t>
            </a:r>
            <a:br>
              <a:rPr lang="en-US" b="1" dirty="0" smtClean="0">
                <a:latin typeface="Comic Sans MS" pitchFamily="66" charset="0"/>
              </a:rPr>
            </a:br>
            <a:r>
              <a:rPr lang="en-US" b="1" dirty="0" smtClean="0">
                <a:latin typeface="Comic Sans MS" pitchFamily="66" charset="0"/>
              </a:rPr>
              <a:t>My favourite type of music</a:t>
            </a:r>
            <a:endParaRPr lang="el-GR" b="1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752600"/>
          </a:xfrm>
        </p:spPr>
        <p:txBody>
          <a:bodyPr/>
          <a:lstStyle/>
          <a:p>
            <a:r>
              <a:rPr lang="en-US" sz="1800" b="1" dirty="0" smtClean="0">
                <a:latin typeface="Comic Sans MS" pitchFamily="66" charset="0"/>
              </a:rPr>
              <a:t>M VOMVAS</a:t>
            </a:r>
          </a:p>
          <a:p>
            <a:r>
              <a:rPr lang="en-US" sz="1800" dirty="0" smtClean="0">
                <a:latin typeface="Comic Sans MS" pitchFamily="66" charset="0"/>
              </a:rPr>
              <a:t>ST 1</a:t>
            </a:r>
          </a:p>
          <a:p>
            <a:r>
              <a:rPr lang="en-US" sz="1800" dirty="0" err="1" smtClean="0">
                <a:latin typeface="Comic Sans MS" pitchFamily="66" charset="0"/>
              </a:rPr>
              <a:t>Apostollos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Varnava</a:t>
            </a:r>
            <a:r>
              <a:rPr lang="en-US" sz="1800" dirty="0" smtClean="0">
                <a:latin typeface="Comic Sans MS" pitchFamily="66" charset="0"/>
              </a:rPr>
              <a:t> School</a:t>
            </a:r>
          </a:p>
          <a:p>
            <a:endParaRPr lang="el-GR" dirty="0"/>
          </a:p>
        </p:txBody>
      </p:sp>
      <p:pic>
        <p:nvPicPr>
          <p:cNvPr id="4098" name="Picture 2" descr="Free Vector | Jazz music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91000"/>
            <a:ext cx="2667000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Definition of Jazz</a:t>
            </a:r>
            <a:endParaRPr lang="el-GR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>
                <a:latin typeface="Comic Sans MS" pitchFamily="66" charset="0"/>
              </a:rPr>
              <a:t>Jazz music</a:t>
            </a:r>
            <a:r>
              <a:rPr lang="en-US" dirty="0" smtClean="0">
                <a:latin typeface="Comic Sans MS" pitchFamily="66" charset="0"/>
              </a:rPr>
              <a:t> is a broad style of </a:t>
            </a:r>
            <a:r>
              <a:rPr lang="en-US" b="1" dirty="0" smtClean="0">
                <a:latin typeface="Comic Sans MS" pitchFamily="66" charset="0"/>
              </a:rPr>
              <a:t>music</a:t>
            </a:r>
            <a:r>
              <a:rPr lang="en-US" dirty="0" smtClean="0">
                <a:latin typeface="Comic Sans MS" pitchFamily="66" charset="0"/>
              </a:rPr>
              <a:t> characterized by complex harmony, syncopated rhythms, and a heavy emphasis on </a:t>
            </a:r>
            <a:r>
              <a:rPr lang="en-US" dirty="0" smtClean="0">
                <a:latin typeface="Comic Sans MS" pitchFamily="66" charset="0"/>
              </a:rPr>
              <a:t>improvisation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b="1" dirty="0" smtClean="0">
                <a:latin typeface="Comic Sans MS" pitchFamily="66" charset="0"/>
              </a:rPr>
              <a:t>Jazz</a:t>
            </a:r>
            <a:r>
              <a:rPr lang="en-US" dirty="0" smtClean="0">
                <a:latin typeface="Comic Sans MS" pitchFamily="66" charset="0"/>
              </a:rPr>
              <a:t> is a music </a:t>
            </a:r>
            <a:r>
              <a:rPr lang="en-US" dirty="0" smtClean="0">
                <a:latin typeface="Comic Sans MS" pitchFamily="66" charset="0"/>
              </a:rPr>
              <a:t>category </a:t>
            </a:r>
            <a:r>
              <a:rPr lang="en-US" dirty="0" smtClean="0">
                <a:latin typeface="Comic Sans MS" pitchFamily="66" charset="0"/>
              </a:rPr>
              <a:t>that originated in the African-American communities of New Orleans, Louisiana, United States, in the late 19th and early 20th centuries, with its roots in blues and </a:t>
            </a:r>
            <a:r>
              <a:rPr lang="en-US" dirty="0" smtClean="0">
                <a:latin typeface="Comic Sans MS" pitchFamily="66" charset="0"/>
              </a:rPr>
              <a:t>ragtime 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Since </a:t>
            </a:r>
            <a:r>
              <a:rPr lang="en-US" dirty="0" smtClean="0">
                <a:latin typeface="Comic Sans MS" pitchFamily="66" charset="0"/>
              </a:rPr>
              <a:t>the 1920s Jazz Age, it has been recognized as a major form of musical expression in traditional and popular </a:t>
            </a:r>
            <a:r>
              <a:rPr lang="en-US" dirty="0" smtClean="0">
                <a:latin typeface="Comic Sans MS" pitchFamily="66" charset="0"/>
              </a:rPr>
              <a:t>music</a:t>
            </a:r>
            <a:endParaRPr lang="el-GR" dirty="0"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0" y="5943600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1. jazz </a:t>
            </a:r>
            <a:r>
              <a:rPr lang="en-US" b="1" dirty="0" smtClean="0"/>
              <a:t>| Definition, History, Musicians, &amp; Facts | </a:t>
            </a:r>
            <a:r>
              <a:rPr lang="en-US" b="1" dirty="0" smtClean="0"/>
              <a:t>Britannica</a:t>
            </a:r>
          </a:p>
          <a:p>
            <a:r>
              <a:rPr lang="en-US" b="1" dirty="0" smtClean="0"/>
              <a:t>2. Jazz </a:t>
            </a:r>
            <a:r>
              <a:rPr lang="en-US" b="1" dirty="0" smtClean="0"/>
              <a:t>- Wikipedia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/>
              <a:t>Why I </a:t>
            </a:r>
            <a:r>
              <a:rPr lang="en-US" dirty="0" smtClean="0"/>
              <a:t>love  jazz music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omic Sans MS" pitchFamily="66" charset="0"/>
              </a:rPr>
              <a:t>Listening to the smooth sounds of jazz relieves tension and </a:t>
            </a:r>
            <a:r>
              <a:rPr lang="en-US" dirty="0" smtClean="0">
                <a:latin typeface="Comic Sans MS" pitchFamily="66" charset="0"/>
              </a:rPr>
              <a:t>stress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Jazz </a:t>
            </a:r>
            <a:r>
              <a:rPr lang="en-US" dirty="0" smtClean="0">
                <a:latin typeface="Comic Sans MS" pitchFamily="66" charset="0"/>
              </a:rPr>
              <a:t>stimulates the mind and improves </a:t>
            </a:r>
            <a:r>
              <a:rPr lang="en-US" dirty="0" smtClean="0">
                <a:latin typeface="Comic Sans MS" pitchFamily="66" charset="0"/>
              </a:rPr>
              <a:t>focus</a:t>
            </a:r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The </a:t>
            </a:r>
            <a:r>
              <a:rPr lang="en-US" dirty="0" smtClean="0">
                <a:latin typeface="Comic Sans MS" pitchFamily="66" charset="0"/>
              </a:rPr>
              <a:t>more you listen to jazz, the more creative you will be. Jazz is far from boring </a:t>
            </a:r>
            <a:r>
              <a:rPr lang="en-US" dirty="0" smtClean="0">
                <a:latin typeface="Comic Sans MS" pitchFamily="66" charset="0"/>
              </a:rPr>
              <a:t>music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Jazz </a:t>
            </a:r>
            <a:r>
              <a:rPr lang="en-US" dirty="0" smtClean="0">
                <a:latin typeface="Comic Sans MS" pitchFamily="66" charset="0"/>
              </a:rPr>
              <a:t>music popular bands</a:t>
            </a:r>
            <a:endParaRPr lang="el-GR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Louis Armstrong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Miles </a:t>
            </a:r>
            <a:r>
              <a:rPr lang="en-US" b="1" dirty="0" smtClean="0"/>
              <a:t>Davis Quintet 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Charlie </a:t>
            </a:r>
            <a:r>
              <a:rPr lang="en-US" b="1" dirty="0" smtClean="0"/>
              <a:t>Parker</a:t>
            </a:r>
          </a:p>
          <a:p>
            <a:endParaRPr lang="en-US" b="1" dirty="0" smtClean="0"/>
          </a:p>
          <a:p>
            <a:r>
              <a:rPr lang="en-US" b="1" dirty="0" smtClean="0"/>
              <a:t>Duke Ellington</a:t>
            </a:r>
            <a:endParaRPr lang="el-GR" dirty="0"/>
          </a:p>
        </p:txBody>
      </p:sp>
      <p:pic>
        <p:nvPicPr>
          <p:cNvPr id="1026" name="Picture 2" descr="http://www.birminghamtimes.com/wp-content/uploads/2016/06/MILE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3505200"/>
            <a:ext cx="2438400" cy="1629664"/>
          </a:xfrm>
          <a:prstGeom prst="rect">
            <a:avLst/>
          </a:prstGeom>
          <a:noFill/>
        </p:spPr>
      </p:pic>
      <p:pic>
        <p:nvPicPr>
          <p:cNvPr id="1028" name="Picture 4" descr="jazz | Definition, History, Musicians, &amp; Facts | Britannic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1447800"/>
            <a:ext cx="2590800" cy="2017586"/>
          </a:xfrm>
          <a:prstGeom prst="rect">
            <a:avLst/>
          </a:prstGeom>
          <a:noFill/>
        </p:spPr>
      </p:pic>
      <p:pic>
        <p:nvPicPr>
          <p:cNvPr id="1030" name="Picture 6" descr="15 Best Jazz Songs - Simply The Best | uDiscover Music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62400" y="5105400"/>
            <a:ext cx="2362200" cy="141732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hlinkClick r:id="rId7"/>
              </a:rPr>
              <a:t>www.birminghamtimes.com </a:t>
            </a:r>
            <a:endParaRPr lang="en-US" dirty="0">
              <a:hlinkClick r:id="rId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Best jazz songs</a:t>
            </a:r>
            <a:endParaRPr lang="el-GR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Louis Armstrong – </a:t>
            </a:r>
            <a:r>
              <a:rPr lang="en-US" b="1" dirty="0" smtClean="0"/>
              <a:t>‘What A Wonderful World’</a:t>
            </a:r>
          </a:p>
          <a:p>
            <a:endParaRPr lang="en-US" dirty="0" smtClean="0"/>
          </a:p>
          <a:p>
            <a:r>
              <a:rPr lang="en-US" dirty="0" smtClean="0"/>
              <a:t>Miles </a:t>
            </a:r>
            <a:r>
              <a:rPr lang="en-US" dirty="0" smtClean="0"/>
              <a:t>Davis – </a:t>
            </a:r>
            <a:r>
              <a:rPr lang="en-US" b="1" dirty="0" smtClean="0"/>
              <a:t>‘So What</a:t>
            </a:r>
            <a:r>
              <a:rPr lang="en-US" b="1" dirty="0" smtClean="0"/>
              <a:t>’</a:t>
            </a:r>
          </a:p>
          <a:p>
            <a:endParaRPr lang="en-US" dirty="0" smtClean="0"/>
          </a:p>
          <a:p>
            <a:r>
              <a:rPr lang="en-US" dirty="0" smtClean="0"/>
              <a:t>Duke </a:t>
            </a:r>
            <a:r>
              <a:rPr lang="en-US" dirty="0" smtClean="0"/>
              <a:t>Ellington &amp; His Famous Orchestra </a:t>
            </a:r>
            <a:r>
              <a:rPr lang="en-US" b="1" dirty="0" smtClean="0"/>
              <a:t>– ‘Mood Indigo</a:t>
            </a:r>
            <a:r>
              <a:rPr lang="en-US" b="1" dirty="0" smtClean="0"/>
              <a:t>’</a:t>
            </a:r>
          </a:p>
          <a:p>
            <a:endParaRPr lang="en-US" dirty="0" smtClean="0"/>
          </a:p>
          <a:p>
            <a:r>
              <a:rPr lang="en-US" dirty="0" smtClean="0"/>
              <a:t>Ella </a:t>
            </a:r>
            <a:r>
              <a:rPr lang="en-US" dirty="0" smtClean="0"/>
              <a:t>Fitzgerald &amp; Louis Armstrong </a:t>
            </a:r>
            <a:r>
              <a:rPr lang="en-US" b="1" dirty="0" smtClean="0"/>
              <a:t>– ‘Summertime’</a:t>
            </a:r>
            <a:endParaRPr lang="el-GR" dirty="0"/>
          </a:p>
        </p:txBody>
      </p:sp>
      <p:sp>
        <p:nvSpPr>
          <p:cNvPr id="4" name="Rectangle 3"/>
          <p:cNvSpPr/>
          <p:nvPr/>
        </p:nvSpPr>
        <p:spPr>
          <a:xfrm>
            <a:off x="4648200" y="6211669"/>
            <a:ext cx="449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Top 10 Most Famous Jazz Songs of All Time - </a:t>
            </a:r>
            <a:r>
              <a:rPr lang="en-US" b="1" dirty="0" err="1" smtClean="0"/>
              <a:t>Jazzfuel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Έγγραφο" ma:contentTypeID="0x01010012E7F49133772D40B497B1A217D240FF" ma:contentTypeVersion="7" ma:contentTypeDescription="Δημιουργία νέου εγγράφου" ma:contentTypeScope="" ma:versionID="b7693ff4d2a1af2bc683fed39deab4e2">
  <xsd:schema xmlns:xsd="http://www.w3.org/2001/XMLSchema" xmlns:xs="http://www.w3.org/2001/XMLSchema" xmlns:p="http://schemas.microsoft.com/office/2006/metadata/properties" xmlns:ns2="385a4d66-a325-4697-9a1c-07942927c417" targetNamespace="http://schemas.microsoft.com/office/2006/metadata/properties" ma:root="true" ma:fieldsID="642babd0d24f56333fb86fbf4a262890" ns2:_="">
    <xsd:import namespace="385a4d66-a325-4697-9a1c-07942927c4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5a4d66-a325-4697-9a1c-07942927c4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Τύπος περιεχομένου"/>
        <xsd:element ref="dc:title" minOccurs="0" maxOccurs="1" ma:index="4" ma:displayName="Τίτλο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33A8899-A951-49F0-BBC8-9111CDD3148F}"/>
</file>

<file path=customXml/itemProps2.xml><?xml version="1.0" encoding="utf-8"?>
<ds:datastoreItem xmlns:ds="http://schemas.openxmlformats.org/officeDocument/2006/customXml" ds:itemID="{73601E4F-AF85-46F3-B9E0-E58AB1E42D82}"/>
</file>

<file path=customXml/itemProps3.xml><?xml version="1.0" encoding="utf-8"?>
<ds:datastoreItem xmlns:ds="http://schemas.openxmlformats.org/officeDocument/2006/customXml" ds:itemID="{CD86700F-F4C0-4F28-9989-34F81A1978C3}"/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217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Jazz  My favourite type of music</vt:lpstr>
      <vt:lpstr>Definition of Jazz</vt:lpstr>
      <vt:lpstr>Why I love  jazz music</vt:lpstr>
      <vt:lpstr>Jazz music popular bands</vt:lpstr>
      <vt:lpstr>Best jazz songs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favourite type of music</dc:title>
  <dc:creator>dimitrios vomvas</dc:creator>
  <cp:lastModifiedBy>dimitrios vomvas</cp:lastModifiedBy>
  <cp:revision>12</cp:revision>
  <dcterms:created xsi:type="dcterms:W3CDTF">2006-08-16T00:00:00Z</dcterms:created>
  <dcterms:modified xsi:type="dcterms:W3CDTF">2021-01-19T18:26:47Z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0x01010012E7F49133772D40B497B1A217D240FF</vt:lpwstr>
  </property>
</Properties>
</file>