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BF569-4880-4AE3-A897-9C460AB35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357EC-456F-419D-9D19-937C1DB8B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B24CA-F46B-4F04-9D6C-43E10941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8C55A-5E85-46FC-8270-3ACD7F9FC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454D7-9C6C-4C76-ABB8-AA7D8A1FB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53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5B56C-8FEB-4F60-8A4C-D108D9E4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5632E8-61BF-42A6-9037-CD265ADCD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B8707-1D78-4114-8FAD-2ACBF5B9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A53E7-636C-4BD4-9AE3-2167AC62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21617-0431-4441-99D5-C62CF46F1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43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24F9D-5D50-40BB-9762-80F7D16873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6F528-85C3-49D4-AA9C-3AA85E42D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CBC1-8BB3-4AAB-AD9F-D3D34E111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09CD-DF9C-4AF8-BBC2-DE92292D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6C1C7-966D-4294-A45A-44E86ABB6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6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CB77-0612-41D2-84F4-C4D0A5B42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4E1B-7CAD-4EEB-87AB-C7CE4E402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E2B80-EF85-4579-8DB3-7CF1C496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D45DD-E0D7-4259-A575-45B67A91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C5E58-B503-49E2-8B36-8D42F5AF6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2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4BA6-2184-4AF7-8418-F4F3690FC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51E91-B55C-4CED-AAA5-9025EACB6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8A697-4277-4B47-9566-9582479CF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0D64-5F88-4016-9739-7D9DE203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351D2-0F68-4F45-821E-A29CE51C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3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77D8E-3B76-4D6E-801A-B51AD428D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B98E8-8AC0-40E7-9C8F-006CB15E0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06142D-BB94-494D-A201-2DAA1C261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9B245-88D7-40C9-AA98-4ECF724A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23B60-C99C-4EA3-A6CC-5863BB48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4A502-932E-4216-AB46-60BAA8286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65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6F912-5BE0-455B-A7FF-856135389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0DD43-A903-4972-AE17-341FBC20E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37A57-B76C-4D72-BBDC-667894EE4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D12289-BA75-4329-89F7-C3C25649A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0F8BF8-2A05-4AA7-B24C-10F50E695E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D79F32-15A6-4CA4-8D31-8F703152D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E43A5B-E319-4506-A898-5A566CA4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202DC2-A1FF-4F69-AB7C-2729BBD3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63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4172-FFF8-46F1-952D-CEA316E1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CFD003-86AD-44B7-A8B3-03232CBA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20F8B7-E8F3-4145-ADE0-92FC56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8B054-754E-49B8-9DA7-CDB68A12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57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128231-B697-4254-BF23-1E5C60152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6B89E-D0F3-48A9-9FEA-3C8006E0E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0B128-D49A-4446-AF2A-3E1AC187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7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E0D17-5C3E-45D9-A075-51BA3D6E6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EFC38-4612-4211-A633-5B5DAB544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34D86-9496-486C-9A6C-FD29CAFEC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3D819-827A-4AC0-978D-42A3BF67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0A2B6-1DEE-4176-9E2D-719DEA4C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BCB868-62C2-44C0-BE42-C01571D3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37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D23A-1557-4FE9-8833-2BFE4EF27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26BF3-3501-46A0-8124-EE7AE5F44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1857B-8610-4712-B6CD-8F0F7782D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9D3F6-3F96-4DD2-8604-D848C8BD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76817-2E23-4C2A-AD67-CB3E6243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CC2BA0-6084-4CBB-9DBF-57EBA98E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6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55F86-6356-4686-A8BF-CACD6D9F4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FCFFC-8436-46BA-9B1D-9E8718E6F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5B459-4230-49FE-AA60-1A5DBBBB7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E665-7B89-4DC1-8200-FB330A63219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923E2-9810-4370-8F00-470CBEF6A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A79B6-9FEE-4112-BA54-0ED73A057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1246E-3D26-4471-9911-A4C46F9084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0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ebp"/><Relationship Id="rId7" Type="http://schemas.openxmlformats.org/officeDocument/2006/relationships/image" Target="../media/image10.web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webp"/><Relationship Id="rId5" Type="http://schemas.openxmlformats.org/officeDocument/2006/relationships/image" Target="../media/image8.webp"/><Relationship Id="rId4" Type="http://schemas.openxmlformats.org/officeDocument/2006/relationships/image" Target="../media/image7.web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AA37-F979-4A06-B40D-CBFF352C0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499274" cy="1350497"/>
          </a:xfrm>
        </p:spPr>
        <p:txBody>
          <a:bodyPr/>
          <a:lstStyle/>
          <a:p>
            <a:r>
              <a:rPr lang="en-GB" b="1" dirty="0"/>
              <a:t>My favourite music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C2A2F-D282-42FD-8860-5F9B5A3A9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9262" y="5894363"/>
            <a:ext cx="4032738" cy="942609"/>
          </a:xfrm>
        </p:spPr>
        <p:txBody>
          <a:bodyPr/>
          <a:lstStyle/>
          <a:p>
            <a:r>
              <a:rPr lang="en-GB" b="1" dirty="0"/>
              <a:t>MARTHA IOANNOU</a:t>
            </a:r>
          </a:p>
          <a:p>
            <a:r>
              <a:rPr lang="el-GR" b="1" dirty="0"/>
              <a:t>Στ 1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9567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5011"/>
            <a:ext cx="3629555" cy="18891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What kind of music is it?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1966" y="2965592"/>
            <a:ext cx="3629555" cy="298739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Rock is a kind of music that is characterized by a strong beat and the presence of rock instruments, like the electric guitar, electric bass, electric organ and electric piano.</a:t>
            </a:r>
          </a:p>
        </p:txBody>
      </p:sp>
      <p:pic>
        <p:nvPicPr>
          <p:cNvPr id="10" name="Content Placeholder 9" descr="Text&#10;&#10;Description automatically generated">
            <a:extLst>
              <a:ext uri="{FF2B5EF4-FFF2-40B4-BE49-F238E27FC236}">
                <a16:creationId xmlns:a16="http://schemas.microsoft.com/office/drawing/2014/main" id="{8FB4DF30-8CC1-4386-98C1-7ECA16630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1" r="221" b="1"/>
          <a:stretch/>
        </p:blipFill>
        <p:spPr>
          <a:xfrm>
            <a:off x="5359151" y="895610"/>
            <a:ext cx="6107166" cy="505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5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5011"/>
            <a:ext cx="3629555" cy="18891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When did this music begin?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8538" y="3513532"/>
            <a:ext cx="3629555" cy="188913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Rock music started as ‘rock and roll’ music in the United States of America before about 70 years.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FB4DF30-8CC1-4386-98C1-7ECA16630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1" r="11821"/>
          <a:stretch/>
        </p:blipFill>
        <p:spPr>
          <a:xfrm>
            <a:off x="5359151" y="895610"/>
            <a:ext cx="6107166" cy="505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08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69" y="1157996"/>
            <a:ext cx="3629555" cy="188913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/>
              <a:t>Why do you like this kind of music?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8538" y="3513532"/>
            <a:ext cx="3629555" cy="188913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I like this music because I enjoy the rhythm and the sounds of the electric instruments.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FB4DF30-8CC1-4386-98C1-7ECA16630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4" r="12374"/>
          <a:stretch/>
        </p:blipFill>
        <p:spPr>
          <a:xfrm>
            <a:off x="5359151" y="895610"/>
            <a:ext cx="6107166" cy="505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69" y="1157996"/>
            <a:ext cx="3629555" cy="18891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Popular rock bands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78538" y="3513532"/>
            <a:ext cx="3629555" cy="1889135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Beatles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Rolling Stones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Queen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AC/DC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Pink Floyd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Content Placeholder 4" descr="A group of people posing for a photo&#10;&#10;Description automatically generated with medium confidence">
            <a:extLst>
              <a:ext uri="{FF2B5EF4-FFF2-40B4-BE49-F238E27FC236}">
                <a16:creationId xmlns:a16="http://schemas.microsoft.com/office/drawing/2014/main" id="{62F2E8F4-8AB7-4577-B4F5-D4C7F30EF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623" y="724794"/>
            <a:ext cx="2946863" cy="2704205"/>
          </a:xfrm>
        </p:spPr>
      </p:pic>
      <p:pic>
        <p:nvPicPr>
          <p:cNvPr id="14" name="Content Placeholder 9">
            <a:extLst>
              <a:ext uri="{FF2B5EF4-FFF2-40B4-BE49-F238E27FC236}">
                <a16:creationId xmlns:a16="http://schemas.microsoft.com/office/drawing/2014/main" id="{71DD6880-F039-4EBC-8812-0809DA3AB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6" r="8646"/>
          <a:stretch/>
        </p:blipFill>
        <p:spPr>
          <a:xfrm>
            <a:off x="4763623" y="3428999"/>
            <a:ext cx="2946865" cy="2687493"/>
          </a:xfrm>
          <a:prstGeom prst="rect">
            <a:avLst/>
          </a:prstGeom>
        </p:spPr>
      </p:pic>
      <p:pic>
        <p:nvPicPr>
          <p:cNvPr id="15" name="Content Placeholder 9">
            <a:extLst>
              <a:ext uri="{FF2B5EF4-FFF2-40B4-BE49-F238E27FC236}">
                <a16:creationId xmlns:a16="http://schemas.microsoft.com/office/drawing/2014/main" id="{F9A085EB-F25D-457E-B292-65BF312C68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2" r="10292"/>
          <a:stretch/>
        </p:blipFill>
        <p:spPr>
          <a:xfrm>
            <a:off x="7710487" y="728964"/>
            <a:ext cx="3927405" cy="1800049"/>
          </a:xfrm>
          <a:prstGeom prst="rect">
            <a:avLst/>
          </a:prstGeom>
        </p:spPr>
      </p:pic>
      <p:pic>
        <p:nvPicPr>
          <p:cNvPr id="16" name="Content Placeholder 9">
            <a:extLst>
              <a:ext uri="{FF2B5EF4-FFF2-40B4-BE49-F238E27FC236}">
                <a16:creationId xmlns:a16="http://schemas.microsoft.com/office/drawing/2014/main" id="{4660FFBC-9A59-442D-8FE5-CB67FC52E6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94" b="16694"/>
          <a:stretch/>
        </p:blipFill>
        <p:spPr>
          <a:xfrm>
            <a:off x="7710486" y="4458098"/>
            <a:ext cx="3927406" cy="1758305"/>
          </a:xfrm>
          <a:prstGeom prst="rect">
            <a:avLst/>
          </a:prstGeom>
        </p:spPr>
      </p:pic>
      <p:pic>
        <p:nvPicPr>
          <p:cNvPr id="17" name="Content Placeholder 9">
            <a:extLst>
              <a:ext uri="{FF2B5EF4-FFF2-40B4-BE49-F238E27FC236}">
                <a16:creationId xmlns:a16="http://schemas.microsoft.com/office/drawing/2014/main" id="{C873C0DE-2757-4BBB-B8BC-DA00BA4792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2" b="8312"/>
          <a:stretch/>
        </p:blipFill>
        <p:spPr>
          <a:xfrm>
            <a:off x="7710489" y="2529014"/>
            <a:ext cx="3927405" cy="192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97" y="997244"/>
            <a:ext cx="3629555" cy="126348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/>
              <a:t>Popular singers and songs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797" y="2260731"/>
            <a:ext cx="3777541" cy="3376325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 u="sng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Elvis Presley (Jailhouse Rock)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Bob Dylan (Blowing in the wind)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Tina Turner (The best)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Elton John (Sacrifice)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Cher (Believe)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F2E8F4-8AB7-4577-B4F5-D4C7F30EFC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2894" y="724794"/>
            <a:ext cx="2664756" cy="2704205"/>
          </a:xfrm>
        </p:spPr>
      </p:pic>
      <p:pic>
        <p:nvPicPr>
          <p:cNvPr id="14" name="Content Placeholder 9">
            <a:extLst>
              <a:ext uri="{FF2B5EF4-FFF2-40B4-BE49-F238E27FC236}">
                <a16:creationId xmlns:a16="http://schemas.microsoft.com/office/drawing/2014/main" id="{71DD6880-F039-4EBC-8812-0809DA3AB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45" b="15845"/>
          <a:stretch/>
        </p:blipFill>
        <p:spPr>
          <a:xfrm>
            <a:off x="5032894" y="3428999"/>
            <a:ext cx="2677594" cy="2687493"/>
          </a:xfrm>
          <a:prstGeom prst="rect">
            <a:avLst/>
          </a:prstGeom>
        </p:spPr>
      </p:pic>
      <p:pic>
        <p:nvPicPr>
          <p:cNvPr id="15" name="Content Placeholder 9">
            <a:extLst>
              <a:ext uri="{FF2B5EF4-FFF2-40B4-BE49-F238E27FC236}">
                <a16:creationId xmlns:a16="http://schemas.microsoft.com/office/drawing/2014/main" id="{F9A085EB-F25D-457E-B292-65BF312C68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52" b="14352"/>
          <a:stretch/>
        </p:blipFill>
        <p:spPr>
          <a:xfrm>
            <a:off x="7718271" y="4470433"/>
            <a:ext cx="3927405" cy="1646059"/>
          </a:xfrm>
          <a:prstGeom prst="rect">
            <a:avLst/>
          </a:prstGeom>
        </p:spPr>
      </p:pic>
      <p:pic>
        <p:nvPicPr>
          <p:cNvPr id="16" name="Content Placeholder 9">
            <a:extLst>
              <a:ext uri="{FF2B5EF4-FFF2-40B4-BE49-F238E27FC236}">
                <a16:creationId xmlns:a16="http://schemas.microsoft.com/office/drawing/2014/main" id="{4660FFBC-9A59-442D-8FE5-CB67FC52E6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15" b="27615"/>
          <a:stretch/>
        </p:blipFill>
        <p:spPr>
          <a:xfrm>
            <a:off x="7726052" y="726126"/>
            <a:ext cx="3927406" cy="1790555"/>
          </a:xfrm>
          <a:prstGeom prst="rect">
            <a:avLst/>
          </a:prstGeom>
        </p:spPr>
      </p:pic>
      <p:pic>
        <p:nvPicPr>
          <p:cNvPr id="17" name="Content Placeholder 9">
            <a:extLst>
              <a:ext uri="{FF2B5EF4-FFF2-40B4-BE49-F238E27FC236}">
                <a16:creationId xmlns:a16="http://schemas.microsoft.com/office/drawing/2014/main" id="{C873C0DE-2757-4BBB-B8BC-DA00BA4792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2" b="2852"/>
          <a:stretch/>
        </p:blipFill>
        <p:spPr>
          <a:xfrm>
            <a:off x="7710489" y="2529014"/>
            <a:ext cx="3927405" cy="192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38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97" y="997244"/>
            <a:ext cx="3629555" cy="126348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800" dirty="0"/>
              <a:t>My </a:t>
            </a:r>
            <a:r>
              <a:rPr lang="en-US" sz="4800" dirty="0" err="1"/>
              <a:t>favourite</a:t>
            </a:r>
            <a:r>
              <a:rPr lang="en-US" sz="4800" dirty="0"/>
              <a:t> song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4797" y="2260731"/>
            <a:ext cx="3853959" cy="3376325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 u="sng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My </a:t>
            </a:r>
            <a:r>
              <a:rPr lang="en-US" sz="2400" dirty="0" err="1"/>
              <a:t>favourite</a:t>
            </a:r>
            <a:r>
              <a:rPr lang="en-US" sz="2400" dirty="0"/>
              <a:t> song is ‘zombie’ by an Irish rock band called ‘The Cranberries’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I like it because it talks against war and terrorism and all the bad things they bring</a:t>
            </a:r>
          </a:p>
        </p:txBody>
      </p:sp>
      <p:pic>
        <p:nvPicPr>
          <p:cNvPr id="7" name="Content Placeholder 6" descr="A group of men posing for a photo&#10;&#10;Description automatically generated">
            <a:extLst>
              <a:ext uri="{FF2B5EF4-FFF2-40B4-BE49-F238E27FC236}">
                <a16:creationId xmlns:a16="http://schemas.microsoft.com/office/drawing/2014/main" id="{38DB8923-9185-4D86-9F00-C32AED987E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1150319"/>
            <a:ext cx="4492977" cy="4492977"/>
          </a:xfrm>
        </p:spPr>
      </p:pic>
    </p:spTree>
    <p:extLst>
      <p:ext uri="{BB962C8B-B14F-4D97-AF65-F5344CB8AC3E}">
        <p14:creationId xmlns:p14="http://schemas.microsoft.com/office/powerpoint/2010/main" val="605124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C37DADC-8C6B-4497-86E0-715A249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966" y="905011"/>
            <a:ext cx="3629555" cy="18891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References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CB081A4-8433-497E-BB8F-828092B9D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1966" y="2965592"/>
            <a:ext cx="3629555" cy="298739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sz="1800" u="sng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The internet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/>
              <a:t>My parents</a:t>
            </a:r>
          </a:p>
        </p:txBody>
      </p:sp>
      <p:pic>
        <p:nvPicPr>
          <p:cNvPr id="5" name="Content Placeholder 4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FB5B00E4-4EFF-4FA6-AECC-3E59FD62F5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2" b="9477"/>
          <a:stretch/>
        </p:blipFill>
        <p:spPr>
          <a:xfrm>
            <a:off x="5359151" y="895610"/>
            <a:ext cx="6107166" cy="505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0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AA37-F979-4A06-B40D-CBFF352C0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8018585" cy="108321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THANK YOU FOR YOUR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C2A2F-D282-42FD-8860-5F9B5A3A9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9262" y="5894363"/>
            <a:ext cx="4032738" cy="942609"/>
          </a:xfrm>
        </p:spPr>
        <p:txBody>
          <a:bodyPr/>
          <a:lstStyle/>
          <a:p>
            <a:r>
              <a:rPr lang="en-GB" b="1" dirty="0"/>
              <a:t>MARTHA IOANNOU</a:t>
            </a:r>
          </a:p>
          <a:p>
            <a:r>
              <a:rPr lang="el-GR" b="1" dirty="0"/>
              <a:t>Στ 1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87807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197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My favourite music</vt:lpstr>
      <vt:lpstr>What kind of music is it?</vt:lpstr>
      <vt:lpstr>When did this music begin?</vt:lpstr>
      <vt:lpstr>Why do you like this kind of music?</vt:lpstr>
      <vt:lpstr>Popular rock bands</vt:lpstr>
      <vt:lpstr>Popular singers and songs</vt:lpstr>
      <vt:lpstr>My favourite song</vt:lpstr>
      <vt:lpstr>References</vt:lpstr>
      <vt:lpstr>THANK YOU FOR YOUR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favourite music</dc:title>
  <dc:creator>Civil Engineer</dc:creator>
  <cp:lastModifiedBy>Civil Engineer</cp:lastModifiedBy>
  <cp:revision>11</cp:revision>
  <dcterms:created xsi:type="dcterms:W3CDTF">2021-01-24T10:28:33Z</dcterms:created>
  <dcterms:modified xsi:type="dcterms:W3CDTF">2021-01-24T15:45:30Z</dcterms:modified>
</cp:coreProperties>
</file>