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518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D8AC3-0C20-4208-8864-B73E3A6E44EF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9149F-0489-4813-B53F-941E6413F1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46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9149F-0489-4813-B53F-941E6413F14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008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9149F-0489-4813-B53F-941E6413F14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1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9149F-0489-4813-B53F-941E6413F14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42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621-6B3C-49D6-A0E9-72A87AC87592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692A-DBF6-4DC5-833A-FD8B1254B1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621-6B3C-49D6-A0E9-72A87AC87592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692A-DBF6-4DC5-833A-FD8B1254B1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621-6B3C-49D6-A0E9-72A87AC87592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692A-DBF6-4DC5-833A-FD8B1254B1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621-6B3C-49D6-A0E9-72A87AC87592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692A-DBF6-4DC5-833A-FD8B1254B1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621-6B3C-49D6-A0E9-72A87AC87592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692A-DBF6-4DC5-833A-FD8B1254B1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621-6B3C-49D6-A0E9-72A87AC87592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692A-DBF6-4DC5-833A-FD8B1254B11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621-6B3C-49D6-A0E9-72A87AC87592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692A-DBF6-4DC5-833A-FD8B1254B1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621-6B3C-49D6-A0E9-72A87AC87592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692A-DBF6-4DC5-833A-FD8B1254B1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621-6B3C-49D6-A0E9-72A87AC87592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692A-DBF6-4DC5-833A-FD8B1254B1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621-6B3C-49D6-A0E9-72A87AC87592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7C692A-DBF6-4DC5-833A-FD8B1254B1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6621-6B3C-49D6-A0E9-72A87AC87592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C692A-DBF6-4DC5-833A-FD8B1254B1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F56621-6B3C-49D6-A0E9-72A87AC87592}" type="datetimeFigureOut">
              <a:rPr lang="el-GR" smtClean="0"/>
              <a:t>9/2/2021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C7C692A-DBF6-4DC5-833A-FD8B1254B11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-586741" y="509303"/>
            <a:ext cx="5212080" cy="1089427"/>
          </a:xfrm>
        </p:spPr>
        <p:txBody>
          <a:bodyPr/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 MUSIC</a:t>
            </a:r>
            <a:endParaRPr lang="el-GR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7166" y="1443407"/>
            <a:ext cx="5794760" cy="62331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Andreas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chilleos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el-GR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143" y="914400"/>
            <a:ext cx="3429000" cy="49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971800" cy="293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1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-57508" y="434603"/>
            <a:ext cx="3937676" cy="1396475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rock music</a:t>
            </a:r>
            <a:endParaRPr lang="el-GR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4242048" cy="39342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 is a form of music with a strong beat.In the dictionary Rock is defined as a kind of music with simple tunes and a very strong beat played and sung,usually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loudly,by a small group of people with electric guitars and drums.</a:t>
            </a:r>
            <a:endParaRPr lang="el-G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322566" y="1846177"/>
            <a:ext cx="5794760" cy="623314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36957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703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-281872" y="966502"/>
            <a:ext cx="5212080" cy="1089427"/>
          </a:xfrm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</a:rPr>
              <a:t>Where and when it started </a:t>
            </a:r>
            <a:endParaRPr lang="el-GR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started in </a:t>
            </a:r>
            <a:r>
              <a:rPr lang="en-US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nited States in the 1950, then spread to other English countries and across Europe in the 1960.By 1990 it was globally adopted.</a:t>
            </a:r>
            <a:endParaRPr lang="el-GR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309258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20940" cy="54864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most important rock bands </a:t>
            </a:r>
            <a:endParaRPr lang="el-GR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886857" cy="218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99" y="3423165"/>
            <a:ext cx="188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Doors </a:t>
            </a:r>
          </a:p>
          <a:p>
            <a:r>
              <a:rPr lang="en-US" dirty="0" smtClean="0"/>
              <a:t>1965-2016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527878"/>
            <a:ext cx="2743200" cy="20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6400" y="5715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Rolling Stones</a:t>
            </a:r>
          </a:p>
          <a:p>
            <a:r>
              <a:rPr lang="en-US" dirty="0" smtClean="0"/>
              <a:t>From 1962.</a:t>
            </a:r>
            <a:endParaRPr lang="el-G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91772"/>
            <a:ext cx="2209800" cy="282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Queen from 1970</a:t>
            </a:r>
            <a:endParaRPr lang="el-G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542" y="3423165"/>
            <a:ext cx="2503801" cy="218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07542" y="5715000"/>
            <a:ext cx="250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 Jovi from 1983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82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75</TotalTime>
  <Words>111</Words>
  <Application>Microsoft Office PowerPoint</Application>
  <PresentationFormat>On-screen Show (4:3)</PresentationFormat>
  <Paragraphs>16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Angles</vt:lpstr>
      <vt:lpstr>ROCK MUSIC</vt:lpstr>
      <vt:lpstr>What IS rock music</vt:lpstr>
      <vt:lpstr>Where and when it started </vt:lpstr>
      <vt:lpstr>Some of the most important rock bands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MUSIC</dc:title>
  <dc:creator>Kleio</dc:creator>
  <cp:lastModifiedBy>Ap.Varnavas</cp:lastModifiedBy>
  <cp:revision>10</cp:revision>
  <dcterms:created xsi:type="dcterms:W3CDTF">2021-01-17T13:53:05Z</dcterms:created>
  <dcterms:modified xsi:type="dcterms:W3CDTF">2021-02-09T05:42:29Z</dcterms:modified>
</cp:coreProperties>
</file>