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58F1FB-D717-459C-981E-28D4EA220314}"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1085717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8F1FB-D717-459C-981E-28D4EA220314}"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1888757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8F1FB-D717-459C-981E-28D4EA220314}"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779870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8F1FB-D717-459C-981E-28D4EA220314}"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374167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8F1FB-D717-459C-981E-28D4EA220314}"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388970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58F1FB-D717-459C-981E-28D4EA220314}" type="datetimeFigureOut">
              <a:rPr lang="en-GB" smtClean="0"/>
              <a:t>24/01/2021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766862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58F1FB-D717-459C-981E-28D4EA220314}" type="datetimeFigureOut">
              <a:rPr lang="en-GB" smtClean="0"/>
              <a:t>24/01/2021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2002504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58F1FB-D717-459C-981E-28D4EA220314}" type="datetimeFigureOut">
              <a:rPr lang="en-GB" smtClean="0"/>
              <a:t>24/01/2021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170039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8F1FB-D717-459C-981E-28D4EA220314}" type="datetimeFigureOut">
              <a:rPr lang="en-GB" smtClean="0"/>
              <a:t>24/01/2021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2358403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58F1FB-D717-459C-981E-28D4EA220314}" type="datetimeFigureOut">
              <a:rPr lang="en-GB" smtClean="0"/>
              <a:t>24/01/2021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954714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58F1FB-D717-459C-981E-28D4EA220314}" type="datetimeFigureOut">
              <a:rPr lang="en-GB" smtClean="0"/>
              <a:t>24/01/2021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7EEFF0-5DB4-41B4-91BC-F5E330B2DED8}" type="slidenum">
              <a:rPr lang="en-GB" smtClean="0"/>
              <a:t>‹#›</a:t>
            </a:fld>
            <a:endParaRPr lang="en-GB"/>
          </a:p>
        </p:txBody>
      </p:sp>
    </p:spTree>
    <p:extLst>
      <p:ext uri="{BB962C8B-B14F-4D97-AF65-F5344CB8AC3E}">
        <p14:creationId xmlns:p14="http://schemas.microsoft.com/office/powerpoint/2010/main" val="1003061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8F1FB-D717-459C-981E-28D4EA220314}" type="datetimeFigureOut">
              <a:rPr lang="en-GB" smtClean="0"/>
              <a:t>24/01/2021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EEFF0-5DB4-41B4-91BC-F5E330B2DED8}" type="slidenum">
              <a:rPr lang="en-GB" smtClean="0"/>
              <a:t>‹#›</a:t>
            </a:fld>
            <a:endParaRPr lang="en-GB"/>
          </a:p>
        </p:txBody>
      </p:sp>
    </p:spTree>
    <p:extLst>
      <p:ext uri="{BB962C8B-B14F-4D97-AF65-F5344CB8AC3E}">
        <p14:creationId xmlns:p14="http://schemas.microsoft.com/office/powerpoint/2010/main" val="26726332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D4062-974B-4097-8EE0-8386879DDA19}"/>
              </a:ext>
            </a:extLst>
          </p:cNvPr>
          <p:cNvSpPr>
            <a:spLocks noGrp="1"/>
          </p:cNvSpPr>
          <p:nvPr>
            <p:ph type="ctrTitle"/>
          </p:nvPr>
        </p:nvSpPr>
        <p:spPr>
          <a:xfrm>
            <a:off x="23676" y="0"/>
            <a:ext cx="7522344" cy="1293674"/>
          </a:xfrm>
        </p:spPr>
        <p:txBody>
          <a:bodyPr>
            <a:normAutofit fontScale="90000"/>
          </a:bodyPr>
          <a:lstStyle/>
          <a:p>
            <a:r>
              <a:rPr lang="en-GB" sz="7200" b="1" i="1" dirty="0">
                <a:solidFill>
                  <a:srgbClr val="FF0000"/>
                </a:solidFill>
              </a:rPr>
              <a:t>ROCK AND ROLL </a:t>
            </a:r>
            <a:r>
              <a:rPr lang="en-GB" sz="2800" b="1" i="1" dirty="0">
                <a:solidFill>
                  <a:srgbClr val="FF0000"/>
                </a:solidFill>
              </a:rPr>
              <a:t>by</a:t>
            </a:r>
            <a:r>
              <a:rPr lang="en-GB" sz="7200" b="1" i="1" dirty="0">
                <a:solidFill>
                  <a:srgbClr val="FF0000"/>
                </a:solidFill>
              </a:rPr>
              <a:t> </a:t>
            </a:r>
            <a:r>
              <a:rPr lang="en-GB" sz="3100" b="1" i="1" dirty="0">
                <a:solidFill>
                  <a:srgbClr val="FF0000"/>
                </a:solidFill>
              </a:rPr>
              <a:t>Herodotos Herodotou </a:t>
            </a:r>
            <a:r>
              <a:rPr lang="el-GR" sz="3100" b="1" i="1" dirty="0">
                <a:solidFill>
                  <a:srgbClr val="FF0000"/>
                </a:solidFill>
              </a:rPr>
              <a:t>Στ1</a:t>
            </a:r>
            <a:r>
              <a:rPr lang="en-GB" sz="3100" b="1" i="1" dirty="0">
                <a:solidFill>
                  <a:srgbClr val="FF0000"/>
                </a:solidFill>
              </a:rPr>
              <a:t> </a:t>
            </a:r>
          </a:p>
        </p:txBody>
      </p:sp>
      <p:sp>
        <p:nvSpPr>
          <p:cNvPr id="3" name="Subtitle 2">
            <a:extLst>
              <a:ext uri="{FF2B5EF4-FFF2-40B4-BE49-F238E27FC236}">
                <a16:creationId xmlns:a16="http://schemas.microsoft.com/office/drawing/2014/main" id="{C301B4C2-55D9-4785-9784-115F11FC47BC}"/>
              </a:ext>
            </a:extLst>
          </p:cNvPr>
          <p:cNvSpPr>
            <a:spLocks noGrp="1"/>
          </p:cNvSpPr>
          <p:nvPr>
            <p:ph type="subTitle" idx="1"/>
          </p:nvPr>
        </p:nvSpPr>
        <p:spPr>
          <a:xfrm>
            <a:off x="467556" y="1473693"/>
            <a:ext cx="11517297" cy="5122415"/>
          </a:xfrm>
        </p:spPr>
        <p:txBody>
          <a:bodyPr>
            <a:normAutofit/>
          </a:bodyPr>
          <a:lstStyle/>
          <a:p>
            <a:r>
              <a:rPr lang="en-US" sz="2800" b="1" i="1" dirty="0">
                <a:solidFill>
                  <a:srgbClr val="FFFF00"/>
                </a:solidFill>
              </a:rPr>
              <a:t>Rock music is a broad genre of popular music that originated as "rock and roll" in the United States in the late 1940s and early 1950s, developing into a range of different styles in the mid-1960s and later, particularly in the United States and the United Kingdom.[1][page needed] It has its roots in 1940s and 1950s rock and roll, a style that drew heavily from the genres of blues, rhythm and blues, and from country music. Rock music also drew strongly from a number of other genres such as electric blues and folk, and incorporated influences from jazz, classical, and other musical styles. For instrumentation, rock has centered on the electric guitar, usually as part of a rock group with electric bass, drums, and one or more singers..</a:t>
            </a:r>
            <a:endParaRPr lang="en-GB" sz="2800" b="1" i="1" dirty="0">
              <a:solidFill>
                <a:srgbClr val="FFFF00"/>
              </a:solidFill>
            </a:endParaRPr>
          </a:p>
        </p:txBody>
      </p:sp>
    </p:spTree>
    <p:extLst>
      <p:ext uri="{BB962C8B-B14F-4D97-AF65-F5344CB8AC3E}">
        <p14:creationId xmlns:p14="http://schemas.microsoft.com/office/powerpoint/2010/main" val="235654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D4062-974B-4097-8EE0-8386879DDA19}"/>
              </a:ext>
            </a:extLst>
          </p:cNvPr>
          <p:cNvSpPr>
            <a:spLocks noGrp="1"/>
          </p:cNvSpPr>
          <p:nvPr>
            <p:ph type="ctrTitle"/>
          </p:nvPr>
        </p:nvSpPr>
        <p:spPr>
          <a:xfrm>
            <a:off x="23676" y="0"/>
            <a:ext cx="7522344" cy="1293674"/>
          </a:xfrm>
        </p:spPr>
        <p:txBody>
          <a:bodyPr>
            <a:normAutofit/>
          </a:bodyPr>
          <a:lstStyle/>
          <a:p>
            <a:r>
              <a:rPr lang="en-GB" sz="7200" b="1" i="1" dirty="0">
                <a:solidFill>
                  <a:srgbClr val="FF0000"/>
                </a:solidFill>
              </a:rPr>
              <a:t>ROCK AND ROLL </a:t>
            </a:r>
            <a:endParaRPr lang="en-GB" sz="3100" b="1" i="1" dirty="0">
              <a:solidFill>
                <a:srgbClr val="FF0000"/>
              </a:solidFill>
            </a:endParaRPr>
          </a:p>
        </p:txBody>
      </p:sp>
      <p:sp>
        <p:nvSpPr>
          <p:cNvPr id="3" name="Subtitle 2">
            <a:extLst>
              <a:ext uri="{FF2B5EF4-FFF2-40B4-BE49-F238E27FC236}">
                <a16:creationId xmlns:a16="http://schemas.microsoft.com/office/drawing/2014/main" id="{C301B4C2-55D9-4785-9784-115F11FC47BC}"/>
              </a:ext>
            </a:extLst>
          </p:cNvPr>
          <p:cNvSpPr>
            <a:spLocks noGrp="1"/>
          </p:cNvSpPr>
          <p:nvPr>
            <p:ph type="subTitle" idx="1"/>
          </p:nvPr>
        </p:nvSpPr>
        <p:spPr>
          <a:xfrm>
            <a:off x="337351" y="1571347"/>
            <a:ext cx="11517297" cy="5122415"/>
          </a:xfrm>
        </p:spPr>
        <p:txBody>
          <a:bodyPr>
            <a:normAutofit/>
          </a:bodyPr>
          <a:lstStyle/>
          <a:p>
            <a:r>
              <a:rPr lang="en-US" sz="2800" b="1" i="1" dirty="0">
                <a:solidFill>
                  <a:srgbClr val="FFFF00"/>
                </a:solidFill>
              </a:rPr>
              <a:t>Usually, rock is song-based music with a 4 time signature using a verse–chorus form, but the genre has become extremely diverse. Like pop music, lyrics often stress romantic love but also address a wide variety of other themes that are frequently social or political.</a:t>
            </a:r>
            <a:endParaRPr lang="en-GB" sz="2800" b="1" i="1" dirty="0">
              <a:solidFill>
                <a:srgbClr val="FFFF00"/>
              </a:solidFill>
            </a:endParaRPr>
          </a:p>
        </p:txBody>
      </p:sp>
      <p:pic>
        <p:nvPicPr>
          <p:cNvPr id="4" name="Picture 3">
            <a:extLst>
              <a:ext uri="{FF2B5EF4-FFF2-40B4-BE49-F238E27FC236}">
                <a16:creationId xmlns:a16="http://schemas.microsoft.com/office/drawing/2014/main" id="{DB0FC9E7-90EE-49A5-80DC-0BD20D926BA0}"/>
              </a:ext>
            </a:extLst>
          </p:cNvPr>
          <p:cNvPicPr>
            <a:picLocks noChangeAspect="1"/>
          </p:cNvPicPr>
          <p:nvPr/>
        </p:nvPicPr>
        <p:blipFill>
          <a:blip r:embed="rId2"/>
          <a:stretch>
            <a:fillRect/>
          </a:stretch>
        </p:blipFill>
        <p:spPr>
          <a:xfrm>
            <a:off x="205666" y="3264762"/>
            <a:ext cx="4572000" cy="3429000"/>
          </a:xfrm>
          <a:prstGeom prst="rect">
            <a:avLst/>
          </a:prstGeom>
        </p:spPr>
      </p:pic>
      <p:pic>
        <p:nvPicPr>
          <p:cNvPr id="5" name="Picture 4">
            <a:extLst>
              <a:ext uri="{FF2B5EF4-FFF2-40B4-BE49-F238E27FC236}">
                <a16:creationId xmlns:a16="http://schemas.microsoft.com/office/drawing/2014/main" id="{EC0A7A23-97BD-4AEC-8B5E-EA933D2F6C62}"/>
              </a:ext>
            </a:extLst>
          </p:cNvPr>
          <p:cNvPicPr>
            <a:picLocks noChangeAspect="1"/>
          </p:cNvPicPr>
          <p:nvPr/>
        </p:nvPicPr>
        <p:blipFill>
          <a:blip r:embed="rId3"/>
          <a:stretch>
            <a:fillRect/>
          </a:stretch>
        </p:blipFill>
        <p:spPr>
          <a:xfrm>
            <a:off x="6096000" y="3429000"/>
            <a:ext cx="4762499" cy="3024187"/>
          </a:xfrm>
          <a:prstGeom prst="rect">
            <a:avLst/>
          </a:prstGeom>
        </p:spPr>
      </p:pic>
    </p:spTree>
    <p:extLst>
      <p:ext uri="{BB962C8B-B14F-4D97-AF65-F5344CB8AC3E}">
        <p14:creationId xmlns:p14="http://schemas.microsoft.com/office/powerpoint/2010/main" val="41938187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417</TotalTime>
  <Words>211</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ROCK AND ROLL by Herodotos Herodotou Στ1 </vt:lpstr>
      <vt:lpstr>ROCK AND ROLL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ROCK AND ROLL</dc:title>
  <dc:creator>Microsoft Subscriber</dc:creator>
  <cp:lastModifiedBy>Microsoft Subscriber</cp:lastModifiedBy>
  <cp:revision>4</cp:revision>
  <dcterms:created xsi:type="dcterms:W3CDTF">2021-01-24T10:52:48Z</dcterms:created>
  <dcterms:modified xsi:type="dcterms:W3CDTF">2021-01-24T17:50:37Z</dcterms:modified>
</cp:coreProperties>
</file>