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2002A-ECB8-43AC-A6B1-5C45B258993D}" v="1701" dt="2021-01-16T20:32:39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92" d="100"/>
          <a:sy n="92" d="100"/>
        </p:scale>
        <p:origin x="-11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ΧΡΥΣΑΝΘΗ ΚΥΡΙΑΚΟΥ" userId="S::chkyriakou19@st.schools.ac.cy::ca2b8690-4e0b-443a-8a50-e87154ad8954" providerId="AD" clId="Web-{6C02002A-ECB8-43AC-A6B1-5C45B258993D}"/>
    <pc:docChg chg="addSld delSld modSld sldOrd">
      <pc:chgData name="ΧΡΥΣΑΝΘΗ ΚΥΡΙΑΚΟΥ" userId="S::chkyriakou19@st.schools.ac.cy::ca2b8690-4e0b-443a-8a50-e87154ad8954" providerId="AD" clId="Web-{6C02002A-ECB8-43AC-A6B1-5C45B258993D}" dt="2021-01-16T20:32:39.227" v="894" actId="20577"/>
      <pc:docMkLst>
        <pc:docMk/>
      </pc:docMkLst>
      <pc:sldChg chg="addSp modSp mod ord setBg setClrOvrMap">
        <pc:chgData name="ΧΡΥΣΑΝΘΗ ΚΥΡΙΑΚΟΥ" userId="S::chkyriakou19@st.schools.ac.cy::ca2b8690-4e0b-443a-8a50-e87154ad8954" providerId="AD" clId="Web-{6C02002A-ECB8-43AC-A6B1-5C45B258993D}" dt="2021-01-16T18:36:39.497" v="54" actId="20577"/>
        <pc:sldMkLst>
          <pc:docMk/>
          <pc:sldMk cId="109857222" sldId="256"/>
        </pc:sldMkLst>
        <pc:spChg chg="mod">
          <ac:chgData name="ΧΡΥΣΑΝΘΗ ΚΥΡΙΑΚΟΥ" userId="S::chkyriakou19@st.schools.ac.cy::ca2b8690-4e0b-443a-8a50-e87154ad8954" providerId="AD" clId="Web-{6C02002A-ECB8-43AC-A6B1-5C45B258993D}" dt="2021-01-16T18:36:31.293" v="5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ΧΡΥΣΑΝΘΗ ΚΥΡΙΑΚΟΥ" userId="S::chkyriakou19@st.schools.ac.cy::ca2b8690-4e0b-443a-8a50-e87154ad8954" providerId="AD" clId="Web-{6C02002A-ECB8-43AC-A6B1-5C45B258993D}" dt="2021-01-16T18:36:39.497" v="54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18:31:01.114" v="1"/>
          <ac:spMkLst>
            <pc:docMk/>
            <pc:sldMk cId="109857222" sldId="256"/>
            <ac:spMk id="9" creationId="{E49CC64F-7275-4E33-961B-0C5CDC439875}"/>
          </ac:spMkLst>
        </pc:spChg>
        <pc:picChg chg="add mod">
          <ac:chgData name="ΧΡΥΣΑΝΘΗ ΚΥΡΙΑΚΟΥ" userId="S::chkyriakou19@st.schools.ac.cy::ca2b8690-4e0b-443a-8a50-e87154ad8954" providerId="AD" clId="Web-{6C02002A-ECB8-43AC-A6B1-5C45B258993D}" dt="2021-01-16T18:31:01.114" v="1"/>
          <ac:picMkLst>
            <pc:docMk/>
            <pc:sldMk cId="109857222" sldId="256"/>
            <ac:picMk id="4" creationId="{D696F6C8-DC56-4F81-882D-C46733000534}"/>
          </ac:picMkLst>
        </pc:picChg>
      </pc:sldChg>
      <pc:sldChg chg="addSp delSp modSp new mod ord modTransition setBg setClrOvrMap">
        <pc:chgData name="ΧΡΥΣΑΝΘΗ ΚΥΡΙΑΚΟΥ" userId="S::chkyriakou19@st.schools.ac.cy::ca2b8690-4e0b-443a-8a50-e87154ad8954" providerId="AD" clId="Web-{6C02002A-ECB8-43AC-A6B1-5C45B258993D}" dt="2021-01-16T20:31:37.335" v="887"/>
        <pc:sldMkLst>
          <pc:docMk/>
          <pc:sldMk cId="2416613768" sldId="257"/>
        </pc:sldMkLst>
        <pc:spChg chg="mod">
          <ac:chgData name="ΧΡΥΣΑΝΘΗ ΚΥΡΙΑΚΟΥ" userId="S::chkyriakou19@st.schools.ac.cy::ca2b8690-4e0b-443a-8a50-e87154ad8954" providerId="AD" clId="Web-{6C02002A-ECB8-43AC-A6B1-5C45B258993D}" dt="2021-01-16T19:11:51.020" v="144"/>
          <ac:spMkLst>
            <pc:docMk/>
            <pc:sldMk cId="2416613768" sldId="257"/>
            <ac:spMk id="2" creationId="{397F5C15-2209-4F1E-A082-920026D3A95F}"/>
          </ac:spMkLst>
        </pc:spChg>
        <pc:spChg chg="mod">
          <ac:chgData name="ΧΡΥΣΑΝΘΗ ΚΥΡΙΑΚΟΥ" userId="S::chkyriakou19@st.schools.ac.cy::ca2b8690-4e0b-443a-8a50-e87154ad8954" providerId="AD" clId="Web-{6C02002A-ECB8-43AC-A6B1-5C45B258993D}" dt="2021-01-16T19:12:05.927" v="146" actId="20577"/>
          <ac:spMkLst>
            <pc:docMk/>
            <pc:sldMk cId="2416613768" sldId="257"/>
            <ac:spMk id="3" creationId="{8470B348-F6D7-40AD-9FC2-C3D4C1C58D89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11:51.020" v="144"/>
          <ac:spMkLst>
            <pc:docMk/>
            <pc:sldMk cId="2416613768" sldId="257"/>
            <ac:spMk id="8" creationId="{7264F718-7FAC-4056-9FA9-A603EC682FE7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11:51.020" v="144"/>
          <ac:spMkLst>
            <pc:docMk/>
            <pc:sldMk cId="2416613768" sldId="257"/>
            <ac:spMk id="10" creationId="{F74639F7-E3C7-4165-A83E-6386A86BA1DA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11:51.020" v="144"/>
          <ac:spMkLst>
            <pc:docMk/>
            <pc:sldMk cId="2416613768" sldId="257"/>
            <ac:spMk id="12" creationId="{8B3AF0F1-707A-463E-B5EE-33C63A40CFC9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11:51.005" v="143"/>
          <ac:spMkLst>
            <pc:docMk/>
            <pc:sldMk cId="2416613768" sldId="257"/>
            <ac:spMk id="14" creationId="{7CA0DAA6-33B8-4A25-810D-2F4D816FB40E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19:11:51.020" v="144"/>
          <ac:spMkLst>
            <pc:docMk/>
            <pc:sldMk cId="2416613768" sldId="257"/>
            <ac:spMk id="15" creationId="{0671A8AE-40A1-4631-A6B8-581AFF065482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19:11:51.020" v="144"/>
          <ac:spMkLst>
            <pc:docMk/>
            <pc:sldMk cId="2416613768" sldId="257"/>
            <ac:spMk id="16" creationId="{AB58EF07-17C2-48CF-ABB0-EEF1F17CB8F0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11:47.536" v="141"/>
          <ac:spMkLst>
            <pc:docMk/>
            <pc:sldMk cId="2416613768" sldId="257"/>
            <ac:spMk id="17" creationId="{0671A8AE-40A1-4631-A6B8-581AFF065482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19:11:51.020" v="144"/>
          <ac:spMkLst>
            <pc:docMk/>
            <pc:sldMk cId="2416613768" sldId="257"/>
            <ac:spMk id="18" creationId="{AF2F604E-43BE-4DC3-B983-E071523364F8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11:47.536" v="141"/>
          <ac:spMkLst>
            <pc:docMk/>
            <pc:sldMk cId="2416613768" sldId="257"/>
            <ac:spMk id="19" creationId="{AB58EF07-17C2-48CF-ABB0-EEF1F17CB8F0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19:11:51.020" v="144"/>
          <ac:spMkLst>
            <pc:docMk/>
            <pc:sldMk cId="2416613768" sldId="257"/>
            <ac:spMk id="20" creationId="{08C9B587-E65E-4B52-B37C-ABEBB6E87928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11:47.536" v="141"/>
          <ac:spMkLst>
            <pc:docMk/>
            <pc:sldMk cId="2416613768" sldId="257"/>
            <ac:spMk id="21" creationId="{AF2F604E-43BE-4DC3-B983-E071523364F8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11:47.536" v="141"/>
          <ac:spMkLst>
            <pc:docMk/>
            <pc:sldMk cId="2416613768" sldId="257"/>
            <ac:spMk id="23" creationId="{08C9B587-E65E-4B52-B37C-ABEBB6E87928}"/>
          </ac:spMkLst>
        </pc:spChg>
        <pc:picChg chg="add mod ord">
          <ac:chgData name="ΧΡΥΣΑΝΘΗ ΚΥΡΙΑΚΟΥ" userId="S::chkyriakou19@st.schools.ac.cy::ca2b8690-4e0b-443a-8a50-e87154ad8954" providerId="AD" clId="Web-{6C02002A-ECB8-43AC-A6B1-5C45B258993D}" dt="2021-01-16T19:11:51.020" v="144"/>
          <ac:picMkLst>
            <pc:docMk/>
            <pc:sldMk cId="2416613768" sldId="257"/>
            <ac:picMk id="4" creationId="{27391CE8-6356-411B-8FFD-199FC9C81A5B}"/>
          </ac:picMkLst>
        </pc:picChg>
      </pc:sldChg>
      <pc:sldChg chg="addSp delSp modSp new mod modTransition setBg addAnim delAnim modAnim setClrOvrMap">
        <pc:chgData name="ΧΡΥΣΑΝΘΗ ΚΥΡΙΑΚΟΥ" userId="S::chkyriakou19@st.schools.ac.cy::ca2b8690-4e0b-443a-8a50-e87154ad8954" providerId="AD" clId="Web-{6C02002A-ECB8-43AC-A6B1-5C45B258993D}" dt="2021-01-16T20:25:00.702" v="854"/>
        <pc:sldMkLst>
          <pc:docMk/>
          <pc:sldMk cId="534958355" sldId="258"/>
        </pc:sldMkLst>
        <pc:spChg chg="mod">
          <ac:chgData name="ΧΡΥΣΑΝΘΗ ΚΥΡΙΑΚΟΥ" userId="S::chkyriakou19@st.schools.ac.cy::ca2b8690-4e0b-443a-8a50-e87154ad8954" providerId="AD" clId="Web-{6C02002A-ECB8-43AC-A6B1-5C45B258993D}" dt="2021-01-16T19:22:34.428" v="320" actId="20577"/>
          <ac:spMkLst>
            <pc:docMk/>
            <pc:sldMk cId="534958355" sldId="258"/>
            <ac:spMk id="2" creationId="{70D13FB4-FCEE-446D-BA22-2AD30904CE99}"/>
          </ac:spMkLst>
        </pc:spChg>
        <pc:spChg chg="mod">
          <ac:chgData name="ΧΡΥΣΑΝΘΗ ΚΥΡΙΑΚΟΥ" userId="S::chkyriakou19@st.schools.ac.cy::ca2b8690-4e0b-443a-8a50-e87154ad8954" providerId="AD" clId="Web-{6C02002A-ECB8-43AC-A6B1-5C45B258993D}" dt="2021-01-16T19:22:25.287" v="318" actId="1076"/>
          <ac:spMkLst>
            <pc:docMk/>
            <pc:sldMk cId="534958355" sldId="258"/>
            <ac:spMk id="3" creationId="{DA42629C-433F-499C-AD4A-2E1C1851F733}"/>
          </ac:spMkLst>
        </pc:spChg>
        <pc:spChg chg="add mod">
          <ac:chgData name="ΧΡΥΣΑΝΘΗ ΚΥΡΙΑΚΟΥ" userId="S::chkyriakou19@st.schools.ac.cy::ca2b8690-4e0b-443a-8a50-e87154ad8954" providerId="AD" clId="Web-{6C02002A-ECB8-43AC-A6B1-5C45B258993D}" dt="2021-01-16T19:24:41.587" v="337" actId="20577"/>
          <ac:spMkLst>
            <pc:docMk/>
            <pc:sldMk cId="534958355" sldId="258"/>
            <ac:spMk id="4" creationId="{08D59651-620C-4CC8-A889-9C7D73C96056}"/>
          </ac:spMkLst>
        </pc:spChg>
        <pc:spChg chg="add del mod">
          <ac:chgData name="ΧΡΥΣΑΝΘΗ ΚΥΡΙΑΚΟΥ" userId="S::chkyriakou19@st.schools.ac.cy::ca2b8690-4e0b-443a-8a50-e87154ad8954" providerId="AD" clId="Web-{6C02002A-ECB8-43AC-A6B1-5C45B258993D}" dt="2021-01-16T19:24:30.602" v="333"/>
          <ac:spMkLst>
            <pc:docMk/>
            <pc:sldMk cId="534958355" sldId="258"/>
            <ac:spMk id="5" creationId="{711EAA28-E3D1-42B4-92F3-3D3D856FA788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22:06.068" v="314"/>
          <ac:spMkLst>
            <pc:docMk/>
            <pc:sldMk cId="534958355" sldId="258"/>
            <ac:spMk id="8" creationId="{7264F718-7FAC-4056-9FA9-A603EC682FE7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22:06.068" v="314"/>
          <ac:spMkLst>
            <pc:docMk/>
            <pc:sldMk cId="534958355" sldId="258"/>
            <ac:spMk id="10" creationId="{F74639F7-E3C7-4165-A83E-6386A86BA1DA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22:06.068" v="314"/>
          <ac:spMkLst>
            <pc:docMk/>
            <pc:sldMk cId="534958355" sldId="258"/>
            <ac:spMk id="12" creationId="{8B3AF0F1-707A-463E-B5EE-33C63A40CFC9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19:22:06.068" v="314"/>
          <ac:spMkLst>
            <pc:docMk/>
            <pc:sldMk cId="534958355" sldId="258"/>
            <ac:spMk id="17" creationId="{33CD251C-A887-4D2F-925B-FC097198538B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19:22:06.068" v="314"/>
          <ac:spMkLst>
            <pc:docMk/>
            <pc:sldMk cId="534958355" sldId="258"/>
            <ac:spMk id="23" creationId="{662A3FAA-D056-4098-8115-EA61EAF068CF}"/>
          </ac:spMkLst>
        </pc:spChg>
        <pc:grpChg chg="add">
          <ac:chgData name="ΧΡΥΣΑΝΘΗ ΚΥΡΙΑΚΟΥ" userId="S::chkyriakou19@st.schools.ac.cy::ca2b8690-4e0b-443a-8a50-e87154ad8954" providerId="AD" clId="Web-{6C02002A-ECB8-43AC-A6B1-5C45B258993D}" dt="2021-01-16T19:22:06.068" v="314"/>
          <ac:grpSpMkLst>
            <pc:docMk/>
            <pc:sldMk cId="534958355" sldId="258"/>
            <ac:grpSpMk id="19" creationId="{2C3846A5-A498-4C9E-B4DC-13532657D717}"/>
          </ac:grpSpMkLst>
        </pc:grpChg>
      </pc:sldChg>
      <pc:sldChg chg="addSp delSp modSp new del mod setBg setClrOvrMap delDesignElem chgLayout">
        <pc:chgData name="ΧΡΥΣΑΝΘΗ ΚΥΡΙΑΚΟΥ" userId="S::chkyriakou19@st.schools.ac.cy::ca2b8690-4e0b-443a-8a50-e87154ad8954" providerId="AD" clId="Web-{6C02002A-ECB8-43AC-A6B1-5C45B258993D}" dt="2021-01-16T19:27:07.575" v="347"/>
        <pc:sldMkLst>
          <pc:docMk/>
          <pc:sldMk cId="2186947379" sldId="259"/>
        </pc:sldMkLst>
        <pc:spChg chg="mod ord">
          <ac:chgData name="ΧΡΥΣΑΝΘΗ ΚΥΡΙΑΚΟΥ" userId="S::chkyriakou19@st.schools.ac.cy::ca2b8690-4e0b-443a-8a50-e87154ad8954" providerId="AD" clId="Web-{6C02002A-ECB8-43AC-A6B1-5C45B258993D}" dt="2021-01-16T19:26:28.105" v="345"/>
          <ac:spMkLst>
            <pc:docMk/>
            <pc:sldMk cId="2186947379" sldId="259"/>
            <ac:spMk id="2" creationId="{5E0A5E40-9B90-4F54-A459-D1E3E267C3C0}"/>
          </ac:spMkLst>
        </pc:spChg>
        <pc:spChg chg="mod ord">
          <ac:chgData name="ΧΡΥΣΑΝΘΗ ΚΥΡΙΑΚΟΥ" userId="S::chkyriakou19@st.schools.ac.cy::ca2b8690-4e0b-443a-8a50-e87154ad8954" providerId="AD" clId="Web-{6C02002A-ECB8-43AC-A6B1-5C45B258993D}" dt="2021-01-16T19:26:28.105" v="345"/>
          <ac:spMkLst>
            <pc:docMk/>
            <pc:sldMk cId="2186947379" sldId="259"/>
            <ac:spMk id="3" creationId="{9054F810-C467-400E-B455-E8BA1F00FE00}"/>
          </ac:spMkLst>
        </pc:spChg>
        <pc:spChg chg="add mod ord">
          <ac:chgData name="ΧΡΥΣΑΝΘΗ ΚΥΡΙΑΚΟΥ" userId="S::chkyriakou19@st.schools.ac.cy::ca2b8690-4e0b-443a-8a50-e87154ad8954" providerId="AD" clId="Web-{6C02002A-ECB8-43AC-A6B1-5C45B258993D}" dt="2021-01-16T19:26:28.105" v="345"/>
          <ac:spMkLst>
            <pc:docMk/>
            <pc:sldMk cId="2186947379" sldId="259"/>
            <ac:spMk id="4" creationId="{86236E33-B8FF-474A-B304-D7CD42CF1A98}"/>
          </ac:spMkLst>
        </pc:spChg>
        <pc:spChg chg="add mod ord">
          <ac:chgData name="ΧΡΥΣΑΝΘΗ ΚΥΡΙΑΚΟΥ" userId="S::chkyriakou19@st.schools.ac.cy::ca2b8690-4e0b-443a-8a50-e87154ad8954" providerId="AD" clId="Web-{6C02002A-ECB8-43AC-A6B1-5C45B258993D}" dt="2021-01-16T19:26:28.105" v="345"/>
          <ac:spMkLst>
            <pc:docMk/>
            <pc:sldMk cId="2186947379" sldId="259"/>
            <ac:spMk id="5" creationId="{C0ECC6F5-BF7B-4240-BA77-F862C6481929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8:33:18.758" v="27"/>
          <ac:spMkLst>
            <pc:docMk/>
            <pc:sldMk cId="2186947379" sldId="259"/>
            <ac:spMk id="5" creationId="{EA67B5B4-3A24-436E-B663-1B2EBFF8A0CD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8:33:18.758" v="27"/>
          <ac:spMkLst>
            <pc:docMk/>
            <pc:sldMk cId="2186947379" sldId="259"/>
            <ac:spMk id="6" creationId="{987FDF89-C993-41F4-A1B8-DBAFF16008A9}"/>
          </ac:spMkLst>
        </pc:spChg>
        <pc:spChg chg="add mod ord">
          <ac:chgData name="ΧΡΥΣΑΝΘΗ ΚΥΡΙΑΚΟΥ" userId="S::chkyriakou19@st.schools.ac.cy::ca2b8690-4e0b-443a-8a50-e87154ad8954" providerId="AD" clId="Web-{6C02002A-ECB8-43AC-A6B1-5C45B258993D}" dt="2021-01-16T19:26:28.105" v="345"/>
          <ac:spMkLst>
            <pc:docMk/>
            <pc:sldMk cId="2186947379" sldId="259"/>
            <ac:spMk id="6" creationId="{D53227AF-1475-4D1F-B416-DFB02037302A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8:33:18.758" v="27"/>
          <ac:spMkLst>
            <pc:docMk/>
            <pc:sldMk cId="2186947379" sldId="259"/>
            <ac:spMk id="7" creationId="{64E585EA-75FD-4025-8270-F66A58A15CDA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8:33:16.351" v="25"/>
          <ac:spMkLst>
            <pc:docMk/>
            <pc:sldMk cId="2186947379" sldId="259"/>
            <ac:spMk id="8" creationId="{7264F718-7FAC-4056-9FA9-A603EC682FE7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26:28.105" v="345"/>
          <ac:spMkLst>
            <pc:docMk/>
            <pc:sldMk cId="2186947379" sldId="259"/>
            <ac:spMk id="9" creationId="{7264F718-7FAC-4056-9FA9-A603EC682FE7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8:33:16.351" v="25"/>
          <ac:spMkLst>
            <pc:docMk/>
            <pc:sldMk cId="2186947379" sldId="259"/>
            <ac:spMk id="10" creationId="{F74639F7-E3C7-4165-A83E-6386A86BA1DA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26:28.105" v="345"/>
          <ac:spMkLst>
            <pc:docMk/>
            <pc:sldMk cId="2186947379" sldId="259"/>
            <ac:spMk id="11" creationId="{F74639F7-E3C7-4165-A83E-6386A86BA1DA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8:33:16.351" v="25"/>
          <ac:spMkLst>
            <pc:docMk/>
            <pc:sldMk cId="2186947379" sldId="259"/>
            <ac:spMk id="12" creationId="{8B3AF0F1-707A-463E-B5EE-33C63A40CFC9}"/>
          </ac:spMkLst>
        </pc:spChg>
        <pc:spChg chg="add del">
          <ac:chgData name="ΧΡΥΣΑΝΘΗ ΚΥΡΙΑΚΟΥ" userId="S::chkyriakou19@st.schools.ac.cy::ca2b8690-4e0b-443a-8a50-e87154ad8954" providerId="AD" clId="Web-{6C02002A-ECB8-43AC-A6B1-5C45B258993D}" dt="2021-01-16T19:26:28.105" v="345"/>
          <ac:spMkLst>
            <pc:docMk/>
            <pc:sldMk cId="2186947379" sldId="259"/>
            <ac:spMk id="13" creationId="{8B3AF0F1-707A-463E-B5EE-33C63A40CFC9}"/>
          </ac:spMkLst>
        </pc:spChg>
      </pc:sldChg>
      <pc:sldChg chg="addSp modSp new mod modTransition setBg">
        <pc:chgData name="ΧΡΥΣΑΝΘΗ ΚΥΡΙΑΚΟΥ" userId="S::chkyriakou19@st.schools.ac.cy::ca2b8690-4e0b-443a-8a50-e87154ad8954" providerId="AD" clId="Web-{6C02002A-ECB8-43AC-A6B1-5C45B258993D}" dt="2021-01-16T20:32:39.227" v="894" actId="20577"/>
        <pc:sldMkLst>
          <pc:docMk/>
          <pc:sldMk cId="3695551138" sldId="260"/>
        </pc:sldMkLst>
        <pc:spChg chg="mod">
          <ac:chgData name="ΧΡΥΣΑΝΘΗ ΚΥΡΙΑΚΟΥ" userId="S::chkyriakou19@st.schools.ac.cy::ca2b8690-4e0b-443a-8a50-e87154ad8954" providerId="AD" clId="Web-{6C02002A-ECB8-43AC-A6B1-5C45B258993D}" dt="2021-01-16T20:02:28.173" v="614" actId="20577"/>
          <ac:spMkLst>
            <pc:docMk/>
            <pc:sldMk cId="3695551138" sldId="260"/>
            <ac:spMk id="2" creationId="{2DEDC00D-B6F8-4FD5-81AD-B0E4F63E9E38}"/>
          </ac:spMkLst>
        </pc:spChg>
        <pc:spChg chg="mod">
          <ac:chgData name="ΧΡΥΣΑΝΘΗ ΚΥΡΙΑΚΟΥ" userId="S::chkyriakou19@st.schools.ac.cy::ca2b8690-4e0b-443a-8a50-e87154ad8954" providerId="AD" clId="Web-{6C02002A-ECB8-43AC-A6B1-5C45B258993D}" dt="2021-01-16T20:32:39.227" v="894" actId="20577"/>
          <ac:spMkLst>
            <pc:docMk/>
            <pc:sldMk cId="3695551138" sldId="260"/>
            <ac:spMk id="3" creationId="{24EB8F12-53EA-409A-8FEB-381ACFAF5249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19:38:13.995" v="527"/>
          <ac:spMkLst>
            <pc:docMk/>
            <pc:sldMk cId="3695551138" sldId="260"/>
            <ac:spMk id="13" creationId="{247AB924-1B87-43FC-B7C7-B112D5C51A0E}"/>
          </ac:spMkLst>
        </pc:spChg>
        <pc:picChg chg="add mod ord modCrop">
          <ac:chgData name="ΧΡΥΣΑΝΘΗ ΚΥΡΙΑΚΟΥ" userId="S::chkyriakou19@st.schools.ac.cy::ca2b8690-4e0b-443a-8a50-e87154ad8954" providerId="AD" clId="Web-{6C02002A-ECB8-43AC-A6B1-5C45B258993D}" dt="2021-01-16T19:38:13.995" v="527"/>
          <ac:picMkLst>
            <pc:docMk/>
            <pc:sldMk cId="3695551138" sldId="260"/>
            <ac:picMk id="4" creationId="{2FC13F7B-F769-43AF-9ED9-A47D4EAA0405}"/>
          </ac:picMkLst>
        </pc:picChg>
        <pc:picChg chg="add mod ord">
          <ac:chgData name="ΧΡΥΣΑΝΘΗ ΚΥΡΙΑΚΟΥ" userId="S::chkyriakou19@st.schools.ac.cy::ca2b8690-4e0b-443a-8a50-e87154ad8954" providerId="AD" clId="Web-{6C02002A-ECB8-43AC-A6B1-5C45B258993D}" dt="2021-01-16T19:38:13.995" v="527"/>
          <ac:picMkLst>
            <pc:docMk/>
            <pc:sldMk cId="3695551138" sldId="260"/>
            <ac:picMk id="5" creationId="{A04ABC79-DA29-4EF2-A17B-D4F1D2BAD0EE}"/>
          </ac:picMkLst>
        </pc:picChg>
        <pc:picChg chg="add mod">
          <ac:chgData name="ΧΡΥΣΑΝΘΗ ΚΥΡΙΑΚΟΥ" userId="S::chkyriakou19@st.schools.ac.cy::ca2b8690-4e0b-443a-8a50-e87154ad8954" providerId="AD" clId="Web-{6C02002A-ECB8-43AC-A6B1-5C45B258993D}" dt="2021-01-16T19:38:13.995" v="527"/>
          <ac:picMkLst>
            <pc:docMk/>
            <pc:sldMk cId="3695551138" sldId="260"/>
            <ac:picMk id="6" creationId="{667BA44C-8405-46E2-A313-DBCAC738962A}"/>
          </ac:picMkLst>
        </pc:picChg>
        <pc:cxnChg chg="add">
          <ac:chgData name="ΧΡΥΣΑΝΘΗ ΚΥΡΙΑΚΟΥ" userId="S::chkyriakou19@st.schools.ac.cy::ca2b8690-4e0b-443a-8a50-e87154ad8954" providerId="AD" clId="Web-{6C02002A-ECB8-43AC-A6B1-5C45B258993D}" dt="2021-01-16T19:38:13.995" v="527"/>
          <ac:cxnSpMkLst>
            <pc:docMk/>
            <pc:sldMk cId="3695551138" sldId="260"/>
            <ac:cxnSpMk id="11" creationId="{99AE2756-0FC4-4155-83E7-58AAAB63E757}"/>
          </ac:cxnSpMkLst>
        </pc:cxnChg>
        <pc:cxnChg chg="add">
          <ac:chgData name="ΧΡΥΣΑΝΘΗ ΚΥΡΙΑΚΟΥ" userId="S::chkyriakou19@st.schools.ac.cy::ca2b8690-4e0b-443a-8a50-e87154ad8954" providerId="AD" clId="Web-{6C02002A-ECB8-43AC-A6B1-5C45B258993D}" dt="2021-01-16T19:38:13.995" v="527"/>
          <ac:cxnSpMkLst>
            <pc:docMk/>
            <pc:sldMk cId="3695551138" sldId="260"/>
            <ac:cxnSpMk id="15" creationId="{818DC98F-4057-4645-B948-F604F39A9CFE}"/>
          </ac:cxnSpMkLst>
        </pc:cxnChg>
        <pc:cxnChg chg="add">
          <ac:chgData name="ΧΡΥΣΑΝΘΗ ΚΥΡΙΑΚΟΥ" userId="S::chkyriakou19@st.schools.ac.cy::ca2b8690-4e0b-443a-8a50-e87154ad8954" providerId="AD" clId="Web-{6C02002A-ECB8-43AC-A6B1-5C45B258993D}" dt="2021-01-16T19:38:13.995" v="527"/>
          <ac:cxnSpMkLst>
            <pc:docMk/>
            <pc:sldMk cId="3695551138" sldId="260"/>
            <ac:cxnSpMk id="17" creationId="{DAD2B705-4A9B-408D-AA80-4F41045E09DE}"/>
          </ac:cxnSpMkLst>
        </pc:cxnChg>
      </pc:sldChg>
      <pc:sldChg chg="addSp modSp new mod modTransition setBg">
        <pc:chgData name="ΧΡΥΣΑΝΘΗ ΚΥΡΙΑΚΟΥ" userId="S::chkyriakou19@st.schools.ac.cy::ca2b8690-4e0b-443a-8a50-e87154ad8954" providerId="AD" clId="Web-{6C02002A-ECB8-43AC-A6B1-5C45B258993D}" dt="2021-01-16T20:32:28.993" v="892" actId="1076"/>
        <pc:sldMkLst>
          <pc:docMk/>
          <pc:sldMk cId="2121566760" sldId="261"/>
        </pc:sldMkLst>
        <pc:spChg chg="mod">
          <ac:chgData name="ΧΡΥΣΑΝΘΗ ΚΥΡΙΑΚΟΥ" userId="S::chkyriakou19@st.schools.ac.cy::ca2b8690-4e0b-443a-8a50-e87154ad8954" providerId="AD" clId="Web-{6C02002A-ECB8-43AC-A6B1-5C45B258993D}" dt="2021-01-16T20:02:50.392" v="621" actId="20577"/>
          <ac:spMkLst>
            <pc:docMk/>
            <pc:sldMk cId="2121566760" sldId="261"/>
            <ac:spMk id="2" creationId="{8A56B5FF-5A5A-4E15-A641-35AD666BB967}"/>
          </ac:spMkLst>
        </pc:spChg>
        <pc:spChg chg="mod">
          <ac:chgData name="ΧΡΥΣΑΝΘΗ ΚΥΡΙΑΚΟΥ" userId="S::chkyriakou19@st.schools.ac.cy::ca2b8690-4e0b-443a-8a50-e87154ad8954" providerId="AD" clId="Web-{6C02002A-ECB8-43AC-A6B1-5C45B258993D}" dt="2021-01-16T20:32:28.993" v="892" actId="1076"/>
          <ac:spMkLst>
            <pc:docMk/>
            <pc:sldMk cId="2121566760" sldId="261"/>
            <ac:spMk id="3" creationId="{C6743C41-973B-4B66-BFF3-9B596E0297EE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19:50:18.158" v="590"/>
          <ac:spMkLst>
            <pc:docMk/>
            <pc:sldMk cId="2121566760" sldId="261"/>
            <ac:spMk id="13" creationId="{247AB924-1B87-43FC-B7C7-B112D5C51A0E}"/>
          </ac:spMkLst>
        </pc:spChg>
        <pc:picChg chg="add mod ord">
          <ac:chgData name="ΧΡΥΣΑΝΘΗ ΚΥΡΙΑΚΟΥ" userId="S::chkyriakou19@st.schools.ac.cy::ca2b8690-4e0b-443a-8a50-e87154ad8954" providerId="AD" clId="Web-{6C02002A-ECB8-43AC-A6B1-5C45B258993D}" dt="2021-01-16T19:50:18.158" v="590"/>
          <ac:picMkLst>
            <pc:docMk/>
            <pc:sldMk cId="2121566760" sldId="261"/>
            <ac:picMk id="4" creationId="{7582BD85-9901-41BA-86E6-6EDDD7CD8C76}"/>
          </ac:picMkLst>
        </pc:picChg>
        <pc:picChg chg="add mod">
          <ac:chgData name="ΧΡΥΣΑΝΘΗ ΚΥΡΙΑΚΟΥ" userId="S::chkyriakou19@st.schools.ac.cy::ca2b8690-4e0b-443a-8a50-e87154ad8954" providerId="AD" clId="Web-{6C02002A-ECB8-43AC-A6B1-5C45B258993D}" dt="2021-01-16T19:50:18.158" v="590"/>
          <ac:picMkLst>
            <pc:docMk/>
            <pc:sldMk cId="2121566760" sldId="261"/>
            <ac:picMk id="5" creationId="{429FD73B-F39F-44FC-9A38-1D5B600613C8}"/>
          </ac:picMkLst>
        </pc:picChg>
        <pc:picChg chg="add mod">
          <ac:chgData name="ΧΡΥΣΑΝΘΗ ΚΥΡΙΑΚΟΥ" userId="S::chkyriakou19@st.schools.ac.cy::ca2b8690-4e0b-443a-8a50-e87154ad8954" providerId="AD" clId="Web-{6C02002A-ECB8-43AC-A6B1-5C45B258993D}" dt="2021-01-16T19:50:18.158" v="590"/>
          <ac:picMkLst>
            <pc:docMk/>
            <pc:sldMk cId="2121566760" sldId="261"/>
            <ac:picMk id="6" creationId="{CABB90ED-E62C-4B3C-9500-74CF6E1A53DB}"/>
          </ac:picMkLst>
        </pc:picChg>
        <pc:cxnChg chg="add">
          <ac:chgData name="ΧΡΥΣΑΝΘΗ ΚΥΡΙΑΚΟΥ" userId="S::chkyriakou19@st.schools.ac.cy::ca2b8690-4e0b-443a-8a50-e87154ad8954" providerId="AD" clId="Web-{6C02002A-ECB8-43AC-A6B1-5C45B258993D}" dt="2021-01-16T19:50:18.158" v="590"/>
          <ac:cxnSpMkLst>
            <pc:docMk/>
            <pc:sldMk cId="2121566760" sldId="261"/>
            <ac:cxnSpMk id="11" creationId="{99AE2756-0FC4-4155-83E7-58AAAB63E757}"/>
          </ac:cxnSpMkLst>
        </pc:cxnChg>
        <pc:cxnChg chg="add">
          <ac:chgData name="ΧΡΥΣΑΝΘΗ ΚΥΡΙΑΚΟΥ" userId="S::chkyriakou19@st.schools.ac.cy::ca2b8690-4e0b-443a-8a50-e87154ad8954" providerId="AD" clId="Web-{6C02002A-ECB8-43AC-A6B1-5C45B258993D}" dt="2021-01-16T19:50:18.158" v="590"/>
          <ac:cxnSpMkLst>
            <pc:docMk/>
            <pc:sldMk cId="2121566760" sldId="261"/>
            <ac:cxnSpMk id="15" creationId="{818DC98F-4057-4645-B948-F604F39A9CFE}"/>
          </ac:cxnSpMkLst>
        </pc:cxnChg>
        <pc:cxnChg chg="add">
          <ac:chgData name="ΧΡΥΣΑΝΘΗ ΚΥΡΙΑΚΟΥ" userId="S::chkyriakou19@st.schools.ac.cy::ca2b8690-4e0b-443a-8a50-e87154ad8954" providerId="AD" clId="Web-{6C02002A-ECB8-43AC-A6B1-5C45B258993D}" dt="2021-01-16T19:50:18.158" v="590"/>
          <ac:cxnSpMkLst>
            <pc:docMk/>
            <pc:sldMk cId="2121566760" sldId="261"/>
            <ac:cxnSpMk id="17" creationId="{DAD2B705-4A9B-408D-AA80-4F41045E09DE}"/>
          </ac:cxnSpMkLst>
        </pc:cxnChg>
      </pc:sldChg>
      <pc:sldChg chg="addSp modSp new mod modTransition setBg">
        <pc:chgData name="ΧΡΥΣΑΝΘΗ ΚΥΡΙΑΚΟΥ" userId="S::chkyriakou19@st.schools.ac.cy::ca2b8690-4e0b-443a-8a50-e87154ad8954" providerId="AD" clId="Web-{6C02002A-ECB8-43AC-A6B1-5C45B258993D}" dt="2021-01-16T20:25:30.890" v="856"/>
        <pc:sldMkLst>
          <pc:docMk/>
          <pc:sldMk cId="2078999595" sldId="262"/>
        </pc:sldMkLst>
        <pc:spChg chg="mod">
          <ac:chgData name="ΧΡΥΣΑΝΘΗ ΚΥΡΙΑΚΟΥ" userId="S::chkyriakou19@st.schools.ac.cy::ca2b8690-4e0b-443a-8a50-e87154ad8954" providerId="AD" clId="Web-{6C02002A-ECB8-43AC-A6B1-5C45B258993D}" dt="2021-01-16T20:14:16.860" v="761"/>
          <ac:spMkLst>
            <pc:docMk/>
            <pc:sldMk cId="2078999595" sldId="262"/>
            <ac:spMk id="2" creationId="{3835ECBF-AB80-4848-997F-800B3FAA2FDA}"/>
          </ac:spMkLst>
        </pc:spChg>
        <pc:spChg chg="mod">
          <ac:chgData name="ΧΡΥΣΑΝΘΗ ΚΥΡΙΑΚΟΥ" userId="S::chkyriakou19@st.schools.ac.cy::ca2b8690-4e0b-443a-8a50-e87154ad8954" providerId="AD" clId="Web-{6C02002A-ECB8-43AC-A6B1-5C45B258993D}" dt="2021-01-16T20:14:33.110" v="766" actId="1076"/>
          <ac:spMkLst>
            <pc:docMk/>
            <pc:sldMk cId="2078999595" sldId="262"/>
            <ac:spMk id="3" creationId="{2C7CAC5C-622C-4F34-91F3-B7757228175D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20:14:16.860" v="761"/>
          <ac:spMkLst>
            <pc:docMk/>
            <pc:sldMk cId="2078999595" sldId="262"/>
            <ac:spMk id="8" creationId="{33CD251C-A887-4D2F-925B-FC097198538B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20:14:16.860" v="761"/>
          <ac:spMkLst>
            <pc:docMk/>
            <pc:sldMk cId="2078999595" sldId="262"/>
            <ac:spMk id="10" creationId="{3B2069EE-A08E-44F0-B3F9-3CF8CC2DCAD5}"/>
          </ac:spMkLst>
        </pc:spChg>
        <pc:grpChg chg="add">
          <ac:chgData name="ΧΡΥΣΑΝΘΗ ΚΥΡΙΑΚΟΥ" userId="S::chkyriakou19@st.schools.ac.cy::ca2b8690-4e0b-443a-8a50-e87154ad8954" providerId="AD" clId="Web-{6C02002A-ECB8-43AC-A6B1-5C45B258993D}" dt="2021-01-16T20:14:16.860" v="761"/>
          <ac:grpSpMkLst>
            <pc:docMk/>
            <pc:sldMk cId="2078999595" sldId="262"/>
            <ac:grpSpMk id="12" creationId="{E12BF2FB-8A96-4B53-86A0-04755C545EB8}"/>
          </ac:grpSpMkLst>
        </pc:grpChg>
      </pc:sldChg>
      <pc:sldChg chg="addSp modSp new mod modTransition setBg">
        <pc:chgData name="ΧΡΥΣΑΝΘΗ ΚΥΡΙΑΚΟΥ" userId="S::chkyriakou19@st.schools.ac.cy::ca2b8690-4e0b-443a-8a50-e87154ad8954" providerId="AD" clId="Web-{6C02002A-ECB8-43AC-A6B1-5C45B258993D}" dt="2021-01-16T20:25:35.140" v="857"/>
        <pc:sldMkLst>
          <pc:docMk/>
          <pc:sldMk cId="3903203387" sldId="263"/>
        </pc:sldMkLst>
        <pc:spChg chg="mod">
          <ac:chgData name="ΧΡΥΣΑΝΘΗ ΚΥΡΙΑΚΟΥ" userId="S::chkyriakou19@st.schools.ac.cy::ca2b8690-4e0b-443a-8a50-e87154ad8954" providerId="AD" clId="Web-{6C02002A-ECB8-43AC-A6B1-5C45B258993D}" dt="2021-01-16T20:18:16.725" v="823" actId="20577"/>
          <ac:spMkLst>
            <pc:docMk/>
            <pc:sldMk cId="3903203387" sldId="263"/>
            <ac:spMk id="2" creationId="{4F750D90-0409-4B0A-A01E-683AB808DD63}"/>
          </ac:spMkLst>
        </pc:spChg>
        <pc:spChg chg="mod">
          <ac:chgData name="ΧΡΥΣΑΝΘΗ ΚΥΡΙΑΚΟΥ" userId="S::chkyriakou19@st.schools.ac.cy::ca2b8690-4e0b-443a-8a50-e87154ad8954" providerId="AD" clId="Web-{6C02002A-ECB8-43AC-A6B1-5C45B258993D}" dt="2021-01-16T20:18:26.943" v="825" actId="20577"/>
          <ac:spMkLst>
            <pc:docMk/>
            <pc:sldMk cId="3903203387" sldId="263"/>
            <ac:spMk id="3" creationId="{E7E6372B-B430-4D6A-A46B-B60B8DF0ADDA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20:17:28.770" v="811"/>
          <ac:spMkLst>
            <pc:docMk/>
            <pc:sldMk cId="3903203387" sldId="263"/>
            <ac:spMk id="8" creationId="{1557A916-FDD1-44A1-A7A1-70009FD6BE46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20:17:28.770" v="811"/>
          <ac:spMkLst>
            <pc:docMk/>
            <pc:sldMk cId="3903203387" sldId="263"/>
            <ac:spMk id="10" creationId="{4B874C19-9B23-4B12-823E-D67615A9B3AC}"/>
          </ac:spMkLst>
        </pc:spChg>
      </pc:sldChg>
      <pc:sldChg chg="addSp modSp new mod modTransition setBg setClrOvrMap">
        <pc:chgData name="ΧΡΥΣΑΝΘΗ ΚΥΡΙΑΚΟΥ" userId="S::chkyriakou19@st.schools.ac.cy::ca2b8690-4e0b-443a-8a50-e87154ad8954" providerId="AD" clId="Web-{6C02002A-ECB8-43AC-A6B1-5C45B258993D}" dt="2021-01-16T20:25:41.359" v="858"/>
        <pc:sldMkLst>
          <pc:docMk/>
          <pc:sldMk cId="1453003256" sldId="264"/>
        </pc:sldMkLst>
        <pc:spChg chg="mod">
          <ac:chgData name="ΧΡΥΣΑΝΘΗ ΚΥΡΙΑΚΟΥ" userId="S::chkyriakou19@st.schools.ac.cy::ca2b8690-4e0b-443a-8a50-e87154ad8954" providerId="AD" clId="Web-{6C02002A-ECB8-43AC-A6B1-5C45B258993D}" dt="2021-01-16T20:22:27.277" v="846"/>
          <ac:spMkLst>
            <pc:docMk/>
            <pc:sldMk cId="1453003256" sldId="264"/>
            <ac:spMk id="2" creationId="{3C1926E1-F11D-4A34-8650-6FB363336620}"/>
          </ac:spMkLst>
        </pc:spChg>
        <pc:spChg chg="mod">
          <ac:chgData name="ΧΡΥΣΑΝΘΗ ΚΥΡΙΑΚΟΥ" userId="S::chkyriakou19@st.schools.ac.cy::ca2b8690-4e0b-443a-8a50-e87154ad8954" providerId="AD" clId="Web-{6C02002A-ECB8-43AC-A6B1-5C45B258993D}" dt="2021-01-16T20:22:27.277" v="846"/>
          <ac:spMkLst>
            <pc:docMk/>
            <pc:sldMk cId="1453003256" sldId="264"/>
            <ac:spMk id="3" creationId="{714D57B6-A732-491E-ACF3-39F82EDBD5E2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20:22:27.277" v="846"/>
          <ac:spMkLst>
            <pc:docMk/>
            <pc:sldMk cId="1453003256" sldId="264"/>
            <ac:spMk id="8" creationId="{7264F718-7FAC-4056-9FA9-A603EC682FE7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20:22:27.277" v="846"/>
          <ac:spMkLst>
            <pc:docMk/>
            <pc:sldMk cId="1453003256" sldId="264"/>
            <ac:spMk id="10" creationId="{F74639F7-E3C7-4165-A83E-6386A86BA1DA}"/>
          </ac:spMkLst>
        </pc:spChg>
        <pc:spChg chg="add">
          <ac:chgData name="ΧΡΥΣΑΝΘΗ ΚΥΡΙΑΚΟΥ" userId="S::chkyriakou19@st.schools.ac.cy::ca2b8690-4e0b-443a-8a50-e87154ad8954" providerId="AD" clId="Web-{6C02002A-ECB8-43AC-A6B1-5C45B258993D}" dt="2021-01-16T20:22:27.277" v="846"/>
          <ac:spMkLst>
            <pc:docMk/>
            <pc:sldMk cId="1453003256" sldId="264"/>
            <ac:spMk id="12" creationId="{8B3AF0F1-707A-463E-B5EE-33C63A40CFC9}"/>
          </ac:spMkLst>
        </pc:spChg>
      </pc:sldChg>
      <pc:sldChg chg="addSp modSp new modTransition">
        <pc:chgData name="ΧΡΥΣΑΝΘΗ ΚΥΡΙΑΚΟΥ" userId="S::chkyriakou19@st.schools.ac.cy::ca2b8690-4e0b-443a-8a50-e87154ad8954" providerId="AD" clId="Web-{6C02002A-ECB8-43AC-A6B1-5C45B258993D}" dt="2021-01-16T20:30:21.599" v="882"/>
        <pc:sldMkLst>
          <pc:docMk/>
          <pc:sldMk cId="1151255880" sldId="265"/>
        </pc:sldMkLst>
        <pc:spChg chg="mod">
          <ac:chgData name="ΧΡΥΣΑΝΘΗ ΚΥΡΙΑΚΟΥ" userId="S::chkyriakou19@st.schools.ac.cy::ca2b8690-4e0b-443a-8a50-e87154ad8954" providerId="AD" clId="Web-{6C02002A-ECB8-43AC-A6B1-5C45B258993D}" dt="2021-01-16T20:30:10.427" v="881" actId="1076"/>
          <ac:spMkLst>
            <pc:docMk/>
            <pc:sldMk cId="1151255880" sldId="265"/>
            <ac:spMk id="2" creationId="{277F1F16-6737-4BCF-B0DB-1D632CA6E23A}"/>
          </ac:spMkLst>
        </pc:spChg>
        <pc:picChg chg="add mod ord">
          <ac:chgData name="ΧΡΥΣΑΝΘΗ ΚΥΡΙΑΚΟΥ" userId="S::chkyriakou19@st.schools.ac.cy::ca2b8690-4e0b-443a-8a50-e87154ad8954" providerId="AD" clId="Web-{6C02002A-ECB8-43AC-A6B1-5C45B258993D}" dt="2021-01-16T20:29:49.161" v="879" actId="14100"/>
          <ac:picMkLst>
            <pc:docMk/>
            <pc:sldMk cId="1151255880" sldId="265"/>
            <ac:picMk id="3" creationId="{76523EDA-976E-4D83-8192-0D7038842A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bGs_qK2PQ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templates/story/story.php?storyId=7550286#:~:text=Rap%20as%20a%20genre%20began,generally%20interacting%20with%20the%20audience" TargetMode="External"/><Relationship Id="rId2" Type="http://schemas.openxmlformats.org/officeDocument/2006/relationships/hyperlink" Target="https://www.fouroverfour.jukely.com/culture/history-of-rap-hip-hop/#:~:text=DJ%20Kool%20Herc%20is%20widely,instrumental%20portion%20of%20a%20so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u="sng" dirty="0">
                <a:latin typeface="Biome"/>
                <a:cs typeface="Calibri Light"/>
              </a:rPr>
              <a:t>Rap Music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r"/>
            <a:r>
              <a:rPr lang="en-US" sz="2000" u="sng" dirty="0">
                <a:cs typeface="Calibri"/>
              </a:rPr>
              <a:t>Raphael Anastasiou 6B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D696F6C8-DC56-4F81-882D-C46733000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6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27391CE8-6356-411B-8FFD-199FC9C81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08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F5C15-2209-4F1E-A082-920026D3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u="sng"/>
              <a:t>History of 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0B348-F6D7-40AD-9FC2-C3D4C1C5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/>
              <a:t>Rap music was born in the 1970's bY DJ Kahool Herc who was in charge at parties in New York City. </a:t>
            </a:r>
            <a:endParaRPr lang="en-US">
              <a:cs typeface="Calibri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1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13FB4-FCEE-446D-BA22-2AD30904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Biome"/>
                <a:cs typeface="Calibri Light"/>
              </a:rPr>
              <a:t>Why do I prefer this kind of music :</a:t>
            </a:r>
            <a:endParaRPr lang="en-US" sz="4800">
              <a:cs typeface="Calibri Light" panose="020F03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C3846A5-A498-4C9E-B4DC-13532657D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8A845FC1-FE68-40DE-B785-AA0F3DBD6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C26048ED-7A92-4694-A168-2C6C5C0D6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662A3FAA-D056-4098-8115-EA61EAF06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2629C-433F-499C-AD4A-2E1C1851F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60" y="2096162"/>
            <a:ext cx="3894161" cy="2657858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>
                <a:solidFill>
                  <a:schemeClr val="bg1"/>
                </a:solidFill>
                <a:cs typeface="Calibri" panose="020F0502020204030204"/>
              </a:rPr>
              <a:t>The reason why I prefer this kind of music is because, it helps me relax and think positively. It also gives me motivation to do different things with energy, while listening to rap songs.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D59651-620C-4CC8-A889-9C7D73C96056}"/>
              </a:ext>
            </a:extLst>
          </p:cNvPr>
          <p:cNvSpPr txBox="1"/>
          <p:nvPr/>
        </p:nvSpPr>
        <p:spPr>
          <a:xfrm>
            <a:off x="3867150" y="43815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9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EDC00D-B6F8-4FD5-81AD-B0E4F63E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u="sng">
                <a:solidFill>
                  <a:srgbClr val="FFFFFF"/>
                </a:solidFill>
              </a:rPr>
              <a:t>Some Popular Rappers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EB8F12-53EA-409A-8FEB-381ACFAF5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>
                <a:solidFill>
                  <a:srgbClr val="E7E6E6"/>
                </a:solidFill>
              </a:rPr>
              <a:t>Drake                              Travis Scott                             Eminem</a:t>
            </a:r>
            <a:endParaRPr lang="en-US" sz="2400" b="1">
              <a:solidFill>
                <a:srgbClr val="E7E6E6"/>
              </a:solidFill>
              <a:cs typeface="Calibri"/>
            </a:endParaRPr>
          </a:p>
        </p:txBody>
      </p:sp>
      <p:pic>
        <p:nvPicPr>
          <p:cNvPr id="6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667BA44C-8405-46E2-A313-DBCAC7389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93745"/>
            <a:ext cx="3425609" cy="3425609"/>
          </a:xfrm>
          <a:prstGeom prst="rect">
            <a:avLst/>
          </a:prstGeom>
        </p:spPr>
      </p:pic>
      <p:pic>
        <p:nvPicPr>
          <p:cNvPr id="5" name="Picture 5" descr="A picture containing person, person, cellphone, phone&#10;&#10;Description automatically generated">
            <a:extLst>
              <a:ext uri="{FF2B5EF4-FFF2-40B4-BE49-F238E27FC236}">
                <a16:creationId xmlns:a16="http://schemas.microsoft.com/office/drawing/2014/main" xmlns="" id="{A04ABC79-DA29-4EF2-A17B-D4F1D2BAD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xmlns="" id="{2FC13F7B-F769-43AF-9ED9-A47D4EAA0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7" t="382" r="5703" b="1145"/>
          <a:stretch/>
        </p:blipFill>
        <p:spPr>
          <a:xfrm>
            <a:off x="8479170" y="330045"/>
            <a:ext cx="3365025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5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6B5FF-5A5A-4E15-A641-35AD666B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Some Popular Rappers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43C41-973B-4B66-BFF3-9B596E029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732" y="5867890"/>
            <a:ext cx="9144000" cy="4200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2400" b="1">
                <a:solidFill>
                  <a:srgbClr val="E7E6E6"/>
                </a:solidFill>
              </a:rPr>
              <a:t>Snoop Dogg                                   Tupac                            Juice Wrld   </a:t>
            </a:r>
            <a:r>
              <a:rPr lang="en-US" sz="2000" dirty="0">
                <a:solidFill>
                  <a:srgbClr val="E7E6E6"/>
                </a:solidFill>
              </a:rPr>
              <a:t>                       </a:t>
            </a:r>
          </a:p>
        </p:txBody>
      </p:sp>
      <p:pic>
        <p:nvPicPr>
          <p:cNvPr id="5" name="Picture 5" descr="A person wearing sunglasses&#10;&#10;Description automatically generated">
            <a:extLst>
              <a:ext uri="{FF2B5EF4-FFF2-40B4-BE49-F238E27FC236}">
                <a16:creationId xmlns:a16="http://schemas.microsoft.com/office/drawing/2014/main" xmlns="" id="{429FD73B-F39F-44FC-9A38-1D5B6006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43" y="307731"/>
            <a:ext cx="3378003" cy="3997637"/>
          </a:xfrm>
          <a:prstGeom prst="rect">
            <a:avLst/>
          </a:prstGeom>
        </p:spPr>
      </p:pic>
      <p:pic>
        <p:nvPicPr>
          <p:cNvPr id="4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7582BD85-9901-41BA-86E6-6EDDD7CD8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933220"/>
            <a:ext cx="3433324" cy="274665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close up of a person in a blue dress&#10;&#10;Description automatically generated">
            <a:extLst>
              <a:ext uri="{FF2B5EF4-FFF2-40B4-BE49-F238E27FC236}">
                <a16:creationId xmlns:a16="http://schemas.microsoft.com/office/drawing/2014/main" xmlns="" id="{CABB90ED-E62C-4B3C-9500-74CF6E1A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628" y="330045"/>
            <a:ext cx="3198109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5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2069EE-A08E-44F0-B3F9-3CF8CC2DC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5ECBF-AB80-4848-997F-800B3FAA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</p:spPr>
        <p:txBody>
          <a:bodyPr anchor="ctr">
            <a:normAutofit/>
          </a:bodyPr>
          <a:lstStyle/>
          <a:p>
            <a:pPr algn="r"/>
            <a:r>
              <a:rPr lang="en-US" sz="5400" u="sng">
                <a:solidFill>
                  <a:schemeClr val="bg1"/>
                </a:solidFill>
                <a:latin typeface="Biome"/>
                <a:cs typeface="Calibri Light"/>
              </a:rPr>
              <a:t>Some Popular Rap Songs</a:t>
            </a:r>
            <a:endParaRPr lang="en-US" sz="5400" u="sng">
              <a:solidFill>
                <a:schemeClr val="bg1"/>
              </a:solidFill>
              <a:latin typeface="Biome"/>
              <a:cs typeface="Biome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12BF2FB-8A96-4B53-86A0-04755C545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893D4739-55F8-4E73-8F98-AF42D54BD4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AA190F-FB42-4BED-8AA1-A5A01B43C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7CAC5C-622C-4F34-91F3-B77572281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400" y="2063368"/>
            <a:ext cx="4776711" cy="40360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>
                <a:cs typeface="Calibri"/>
              </a:rPr>
              <a:t>Rap god</a:t>
            </a:r>
            <a:r>
              <a:rPr lang="en-US" sz="2400">
                <a:ea typeface="+mn-lt"/>
                <a:cs typeface="+mn-lt"/>
              </a:rPr>
              <a:t> –</a:t>
            </a:r>
            <a:r>
              <a:rPr lang="en-US" sz="2400">
                <a:cs typeface="Calibri"/>
              </a:rPr>
              <a:t> Eminem</a:t>
            </a:r>
          </a:p>
          <a:p>
            <a:r>
              <a:rPr lang="en-US" sz="2400">
                <a:cs typeface="Calibri"/>
              </a:rPr>
              <a:t>Juicy – The notorious big</a:t>
            </a:r>
          </a:p>
          <a:p>
            <a:r>
              <a:rPr lang="en-US" sz="2400">
                <a:cs typeface="Calibri"/>
              </a:rPr>
              <a:t>Write this Down </a:t>
            </a:r>
            <a:r>
              <a:rPr lang="en-US" sz="2400">
                <a:ea typeface="+mn-lt"/>
                <a:cs typeface="+mn-lt"/>
              </a:rPr>
              <a:t>– The notorious big</a:t>
            </a:r>
          </a:p>
          <a:p>
            <a:r>
              <a:rPr lang="en-US" sz="2400">
                <a:cs typeface="Calibri"/>
              </a:rPr>
              <a:t>Whats poppin – Jack Harlow</a:t>
            </a:r>
          </a:p>
          <a:p>
            <a:r>
              <a:rPr lang="en-US" sz="2400">
                <a:cs typeface="Calibri"/>
              </a:rPr>
              <a:t>Represent – Nas</a:t>
            </a:r>
          </a:p>
          <a:p>
            <a:r>
              <a:rPr lang="en-US" sz="2400">
                <a:cs typeface="Calibri"/>
              </a:rPr>
              <a:t>California Love </a:t>
            </a:r>
            <a:r>
              <a:rPr lang="en-US" sz="2400">
                <a:ea typeface="+mn-lt"/>
                <a:cs typeface="+mn-lt"/>
              </a:rPr>
              <a:t>– Tupac</a:t>
            </a:r>
          </a:p>
          <a:p>
            <a:r>
              <a:rPr lang="en-US" sz="2400">
                <a:cs typeface="Calibri"/>
              </a:rPr>
              <a:t>Ms. Jackson </a:t>
            </a:r>
            <a:r>
              <a:rPr lang="en-US" sz="2400">
                <a:ea typeface="+mn-lt"/>
                <a:cs typeface="+mn-lt"/>
              </a:rPr>
              <a:t>– OutKast</a:t>
            </a:r>
          </a:p>
          <a:p>
            <a:r>
              <a:rPr lang="en-US" sz="2400">
                <a:cs typeface="Calibri"/>
              </a:rPr>
              <a:t>My name is </a:t>
            </a:r>
            <a:r>
              <a:rPr lang="en-US" sz="2400">
                <a:ea typeface="+mn-lt"/>
                <a:cs typeface="+mn-lt"/>
              </a:rPr>
              <a:t>– Eminem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9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50D90-0409-4B0A-A01E-683AB808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154" y="2285183"/>
            <a:ext cx="3783036" cy="1564733"/>
          </a:xfrm>
        </p:spPr>
        <p:txBody>
          <a:bodyPr anchor="t">
            <a:noAutofit/>
          </a:bodyPr>
          <a:lstStyle/>
          <a:p>
            <a:r>
              <a:rPr lang="en-US" sz="3200">
                <a:latin typeface="Biome"/>
                <a:cs typeface="Calibri Light"/>
              </a:rPr>
              <a:t>What's my favourite song : 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B874C19-9B23-4B12-823E-D67615A9B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E6372B-B430-4D6A-A46B-B60B8DF0A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6" y="2863018"/>
            <a:ext cx="4666592" cy="33044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Biome Light"/>
                <a:cs typeface="Calibri"/>
              </a:rPr>
              <a:t>My favourite song is Rap God by Eminem. 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https://youtu.be/XbGs_qK2PQA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926E1-F11D-4A34-8650-6FB36333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u="sng">
                <a:latin typeface="Biome"/>
                <a:cs typeface="Calibri Light"/>
              </a:rPr>
              <a:t>References :</a:t>
            </a:r>
            <a:endParaRPr lang="en-US" u="sng">
              <a:latin typeface="Biome"/>
              <a:cs typeface="Biome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D57B6-A732-491E-ACF3-39F82EDB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>
                <a:solidFill>
                  <a:schemeClr val="bg1"/>
                </a:solidFill>
                <a:ea typeface="+mn-lt"/>
                <a:cs typeface="+mn-lt"/>
                <a:hlinkClick r:id="rId2"/>
              </a:rPr>
              <a:t>https://www.fouroverfour.jukely.com/culture/history-of-rap-hip-hop/#:~:text=DJ%20Kool%20Herc%20is%20widely,instrumental%20portion%20of%20a%20song</a:t>
            </a:r>
            <a:r>
              <a:rPr lang="en-US" sz="2100">
                <a:solidFill>
                  <a:schemeClr val="bg1"/>
                </a:solidFill>
                <a:ea typeface="+mn-lt"/>
                <a:cs typeface="+mn-lt"/>
              </a:rPr>
              <a:t>. </a:t>
            </a:r>
          </a:p>
          <a:p>
            <a:endParaRPr lang="en-US" sz="21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100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https://www.npr.org/templates/story/story.php?storyId=7550286#:~:text=Rap%20as%20a%20genre%20began,generally%20interacting%20with%20the%20audience</a:t>
            </a:r>
            <a:r>
              <a:rPr lang="en-US" sz="2100">
                <a:solidFill>
                  <a:schemeClr val="bg1"/>
                </a:solidFill>
                <a:ea typeface="+mn-lt"/>
                <a:cs typeface="+mn-lt"/>
              </a:rPr>
              <a:t>. </a:t>
            </a:r>
            <a:endParaRPr lang="en-US" sz="21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03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76523EDA-976E-4D83-8192-0D703884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" y="6133"/>
            <a:ext cx="12189911" cy="685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F1F16-6737-4BCF-B0DB-1D632CA6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32" y="5422211"/>
            <a:ext cx="10515600" cy="1325563"/>
          </a:xfrm>
        </p:spPr>
        <p:txBody>
          <a:bodyPr/>
          <a:lstStyle/>
          <a:p>
            <a:r>
              <a:rPr lang="en-US">
                <a:highlight>
                  <a:srgbClr val="C0C0C0"/>
                </a:highlight>
                <a:latin typeface="Biome"/>
                <a:cs typeface="Calibri Light"/>
              </a:rPr>
              <a:t>Thank you for your attention !</a:t>
            </a:r>
            <a:endParaRPr lang="en-US">
              <a:highlight>
                <a:srgbClr val="C0C0C0"/>
              </a:highlight>
              <a:latin typeface="Biome"/>
              <a:cs typeface="Biome"/>
            </a:endParaRPr>
          </a:p>
        </p:txBody>
      </p:sp>
    </p:spTree>
    <p:extLst>
      <p:ext uri="{BB962C8B-B14F-4D97-AF65-F5344CB8AC3E}">
        <p14:creationId xmlns:p14="http://schemas.microsoft.com/office/powerpoint/2010/main" val="11512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Rap Music</vt:lpstr>
      <vt:lpstr>History of rap</vt:lpstr>
      <vt:lpstr>Why do I prefer this kind of music :</vt:lpstr>
      <vt:lpstr>Some Popular Rappers</vt:lpstr>
      <vt:lpstr>Some Popular Rappers</vt:lpstr>
      <vt:lpstr>Some Popular Rap Songs</vt:lpstr>
      <vt:lpstr>What's my favourite song : </vt:lpstr>
      <vt:lpstr>References :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290</cp:revision>
  <dcterms:created xsi:type="dcterms:W3CDTF">2021-01-16T18:30:47Z</dcterms:created>
  <dcterms:modified xsi:type="dcterms:W3CDTF">2021-01-16T20:36:13Z</dcterms:modified>
</cp:coreProperties>
</file>