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D3874-1409-5A47-8925-FCBD04466993}" type="datetimeFigureOut">
              <a:rPr lang="en-CY" smtClean="0"/>
              <a:t>21/01/2021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1F82A-275B-8042-8A03-982F5F4194C2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67259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1F82A-275B-8042-8A03-982F5F4194C2}" type="slidenum">
              <a:rPr lang="en-CY" smtClean="0"/>
              <a:t>2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46107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71F82A-275B-8042-8A03-982F5F4194C2}" type="slidenum">
              <a:rPr lang="en-CY" smtClean="0"/>
              <a:t>3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93952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3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3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0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0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032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5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3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973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362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1/21/21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8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59C4D7-19AD-9D41-9972-DEA3205EA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en-CY">
                <a:solidFill>
                  <a:schemeClr val="bg1"/>
                </a:solidFill>
              </a:rPr>
              <a:t>Type of Music: Rap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62A5C-6F3A-0641-806D-E78F33E5C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r>
              <a:rPr lang="en-CY" dirty="0"/>
              <a:t>Prepared by: Neophytos Gregoriades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4C1DE-8785-4380-90B8-E34E45F9E5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349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904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0BE18-18E5-2B43-992C-81850FD9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br>
              <a:rPr lang="en-CY"/>
            </a:br>
            <a:r>
              <a:rPr lang="en-US" b="1"/>
              <a:t>The Birth of Rap </a:t>
            </a:r>
            <a:br>
              <a:rPr lang="en-CY"/>
            </a:b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56349-5DAA-4C44-9943-FF3C53FBE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r>
              <a:rPr lang="en-US" dirty="0"/>
              <a:t>Rap </a:t>
            </a:r>
            <a:r>
              <a:rPr lang="en-CY" dirty="0"/>
              <a:t>as a genre began at block parties in New York City in the early 1970s, when DJs began isolating the percussion breaks of funk, soul, and disco songs and extending them. </a:t>
            </a:r>
            <a:endParaRPr lang="el-GR" dirty="0"/>
          </a:p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30086943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E5AED1-65AD-42CA-A3F0-9E3AEEF2B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313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A0905-3D09-3044-9B41-3D9CAC2CD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808" y="643467"/>
            <a:ext cx="5913226" cy="5571066"/>
          </a:xfrm>
        </p:spPr>
        <p:txBody>
          <a:bodyPr>
            <a:normAutofit/>
          </a:bodyPr>
          <a:lstStyle/>
          <a:p>
            <a:r>
              <a:rPr lang="en-US" sz="8800" b="1"/>
              <a:t>Roots of rap</a:t>
            </a:r>
            <a:br>
              <a:rPr lang="en-CY" sz="8800"/>
            </a:br>
            <a:endParaRPr lang="en-CY" sz="8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127D9-30F5-7648-A633-D0DEE860C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643467"/>
            <a:ext cx="3109151" cy="5571066"/>
          </a:xfrm>
        </p:spPr>
        <p:txBody>
          <a:bodyPr anchor="ctr">
            <a:normAutofit/>
          </a:bodyPr>
          <a:lstStyle/>
          <a:p>
            <a:r>
              <a:rPr lang="en-CY" dirty="0"/>
              <a:t>Rapping can be traced back to its African roots. Centuries before hip-hop music existed, the griots of West Africa were delivering stories rhythmically, over drums and sparse instrumentation. </a:t>
            </a:r>
            <a:endParaRPr lang="el-GR" dirty="0"/>
          </a:p>
          <a:p>
            <a:endParaRPr lang="en-CY" dirty="0"/>
          </a:p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142343633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5C5F6D-7CBA-1744-B617-13DF1602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sz="5600" b="1" dirty="0"/>
              <a:t>Rap as a technique or activity</a:t>
            </a:r>
            <a:br>
              <a:rPr lang="en-CY" sz="5600" dirty="0"/>
            </a:br>
            <a:endParaRPr lang="en-CY" sz="5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05656-86CB-B44C-84F4-970CC496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549128" cy="325810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CY" sz="2000" dirty="0"/>
              <a:t>Rapping is a musical form of vocal delivery that incorporates "rhyme, rhythmic speech, and street vernacular",which is performed or chanted in a variety of ways, usually over a backing beat or musical accompaniment. </a:t>
            </a:r>
          </a:p>
          <a:p>
            <a:pPr marL="342900" indent="-3429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CY" sz="2000" dirty="0"/>
              <a:t>The components of rap include "content" (what is being said), "flow" (rhythm, rhyme), and "delivery" (cadence, tone). </a:t>
            </a:r>
            <a:endParaRPr lang="el-GR" sz="2000" dirty="0"/>
          </a:p>
          <a:p>
            <a:pPr marL="342900" indent="-3429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CY" sz="2000" dirty="0"/>
              <a:t>Today, the term rap is so closely associated with hip-hop music that many writers use the terms interchangeably.</a:t>
            </a:r>
          </a:p>
          <a:p>
            <a:pPr>
              <a:lnSpc>
                <a:spcPct val="91000"/>
              </a:lnSpc>
            </a:pPr>
            <a:endParaRPr lang="en-CY" sz="2000" dirty="0"/>
          </a:p>
        </p:txBody>
      </p:sp>
    </p:spTree>
    <p:extLst>
      <p:ext uri="{BB962C8B-B14F-4D97-AF65-F5344CB8AC3E}">
        <p14:creationId xmlns:p14="http://schemas.microsoft.com/office/powerpoint/2010/main" val="419386549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llage of a person&#10;&#10;Description automatically generated with low confidence">
            <a:extLst>
              <a:ext uri="{FF2B5EF4-FFF2-40B4-BE49-F238E27FC236}">
                <a16:creationId xmlns:a16="http://schemas.microsoft.com/office/drawing/2014/main" id="{1AF5E6FB-C1E4-014B-A28E-AB2D0E2969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7B54865-0417-4422-B63B-3E74C04CD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664432"/>
            <a:ext cx="6096000" cy="20608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5B513-28DD-4249-9F99-59F0A8CAE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023" y="990599"/>
            <a:ext cx="4857751" cy="1563989"/>
          </a:xfrm>
        </p:spPr>
        <p:txBody>
          <a:bodyPr>
            <a:normAutofit/>
          </a:bodyPr>
          <a:lstStyle/>
          <a:p>
            <a:r>
              <a:rPr lang="en-US" sz="3600" b="1"/>
              <a:t>Popular Rap Singers</a:t>
            </a:r>
            <a:br>
              <a:rPr lang="en-CY" sz="3600"/>
            </a:br>
            <a:endParaRPr lang="en-CY" sz="36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15D795-EBA0-4245-89F8-B45948168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2727295"/>
            <a:ext cx="6096000" cy="3456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B6023-0322-2941-BBA3-D7C380914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024" y="3071909"/>
            <a:ext cx="4924426" cy="279549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Travis Scott</a:t>
            </a:r>
            <a:endParaRPr lang="en-CY" sz="200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Eminem</a:t>
            </a:r>
            <a:endParaRPr lang="en-CY" sz="200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Dr. Dre </a:t>
            </a:r>
            <a:endParaRPr lang="en-CY" sz="200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Snoop Dogg</a:t>
            </a:r>
            <a:endParaRPr lang="en-CY" sz="200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SNIK</a:t>
            </a:r>
            <a:endParaRPr lang="en-CY" sz="200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2000"/>
              <a:t>Tupac</a:t>
            </a:r>
            <a:r>
              <a:rPr lang="en-CY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41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nature, sunset&#10;&#10;Description automatically generated">
            <a:extLst>
              <a:ext uri="{FF2B5EF4-FFF2-40B4-BE49-F238E27FC236}">
                <a16:creationId xmlns:a16="http://schemas.microsoft.com/office/drawing/2014/main" id="{5F807729-FE33-E544-A579-E79FB7531E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3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18">
            <a:extLst>
              <a:ext uri="{FF2B5EF4-FFF2-40B4-BE49-F238E27FC236}">
                <a16:creationId xmlns:a16="http://schemas.microsoft.com/office/drawing/2014/main" id="{52F9B1C2-7D20-4F91-A660-197C98B9A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39445"/>
            <a:ext cx="6114985" cy="229832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7B9F5-A9C1-514A-AE06-D80A9203C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19" y="2100845"/>
            <a:ext cx="4670234" cy="19755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9C4E6E-ECA4-40E5-A54E-13E92B678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4237771"/>
            <a:ext cx="6114982" cy="809351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60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1B2B"/>
      </a:dk2>
      <a:lt2>
        <a:srgbClr val="F0F3F2"/>
      </a:lt2>
      <a:accent1>
        <a:srgbClr val="DE316C"/>
      </a:accent1>
      <a:accent2>
        <a:srgbClr val="CD20A2"/>
      </a:accent2>
      <a:accent3>
        <a:srgbClr val="C131DE"/>
      </a:accent3>
      <a:accent4>
        <a:srgbClr val="6821CD"/>
      </a:accent4>
      <a:accent5>
        <a:srgbClr val="3132DE"/>
      </a:accent5>
      <a:accent6>
        <a:srgbClr val="2069CD"/>
      </a:accent6>
      <a:hlink>
        <a:srgbClr val="543F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205</Words>
  <Application>Microsoft Macintosh PowerPoint</Application>
  <PresentationFormat>Widescreen</PresentationFormat>
  <Paragraphs>20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Type of Music: Rap</vt:lpstr>
      <vt:lpstr> The Birth of Rap  </vt:lpstr>
      <vt:lpstr>Roots of rap </vt:lpstr>
      <vt:lpstr>Rap as a technique or activity </vt:lpstr>
      <vt:lpstr>Popular Rap Singers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of Music: Rap</dc:title>
  <dc:creator>Angela Georgiadou</dc:creator>
  <cp:lastModifiedBy>Angela Georgiadou</cp:lastModifiedBy>
  <cp:revision>17</cp:revision>
  <dcterms:created xsi:type="dcterms:W3CDTF">2021-01-21T16:45:01Z</dcterms:created>
  <dcterms:modified xsi:type="dcterms:W3CDTF">2021-01-21T18:58:12Z</dcterms:modified>
</cp:coreProperties>
</file>