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B456F0D-689D-45E5-9B1D-FFF27D664E2F}" type="datetimeFigureOut">
              <a:rPr lang="en-US" smtClean="0"/>
              <a:t>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8668E1-6F7F-443D-B817-BA5DC611943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4855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B456F0D-689D-45E5-9B1D-FFF27D664E2F}" type="datetimeFigureOut">
              <a:rPr lang="en-US" smtClean="0"/>
              <a:t>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8668E1-6F7F-443D-B817-BA5DC6119432}" type="slidenum">
              <a:rPr lang="en-US" smtClean="0"/>
              <a:t>‹#›</a:t>
            </a:fld>
            <a:endParaRPr lang="en-US"/>
          </a:p>
        </p:txBody>
      </p:sp>
    </p:spTree>
    <p:extLst>
      <p:ext uri="{BB962C8B-B14F-4D97-AF65-F5344CB8AC3E}">
        <p14:creationId xmlns:p14="http://schemas.microsoft.com/office/powerpoint/2010/main" val="918917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B456F0D-689D-45E5-9B1D-FFF27D664E2F}" type="datetimeFigureOut">
              <a:rPr lang="en-US" smtClean="0"/>
              <a:t>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8668E1-6F7F-443D-B817-BA5DC6119432}" type="slidenum">
              <a:rPr lang="en-US" smtClean="0"/>
              <a:t>‹#›</a:t>
            </a:fld>
            <a:endParaRPr lang="en-US"/>
          </a:p>
        </p:txBody>
      </p:sp>
    </p:spTree>
    <p:extLst>
      <p:ext uri="{BB962C8B-B14F-4D97-AF65-F5344CB8AC3E}">
        <p14:creationId xmlns:p14="http://schemas.microsoft.com/office/powerpoint/2010/main" val="2025057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B456F0D-689D-45E5-9B1D-FFF27D664E2F}" type="datetimeFigureOut">
              <a:rPr lang="en-US" smtClean="0"/>
              <a:t>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8668E1-6F7F-443D-B817-BA5DC6119432}" type="slidenum">
              <a:rPr lang="en-US" smtClean="0"/>
              <a:t>‹#›</a:t>
            </a:fld>
            <a:endParaRPr lang="en-US"/>
          </a:p>
        </p:txBody>
      </p:sp>
    </p:spTree>
    <p:extLst>
      <p:ext uri="{BB962C8B-B14F-4D97-AF65-F5344CB8AC3E}">
        <p14:creationId xmlns:p14="http://schemas.microsoft.com/office/powerpoint/2010/main" val="4077109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456F0D-689D-45E5-9B1D-FFF27D664E2F}" type="datetimeFigureOut">
              <a:rPr lang="en-US" smtClean="0"/>
              <a:t>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8668E1-6F7F-443D-B817-BA5DC611943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7272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456F0D-689D-45E5-9B1D-FFF27D664E2F}" type="datetimeFigureOut">
              <a:rPr lang="en-US" smtClean="0"/>
              <a:t>1/30/2021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8668E1-6F7F-443D-B817-BA5DC6119432}" type="slidenum">
              <a:rPr lang="en-US" smtClean="0"/>
              <a:t>‹#›</a:t>
            </a:fld>
            <a:endParaRPr lang="en-US"/>
          </a:p>
        </p:txBody>
      </p:sp>
    </p:spTree>
    <p:extLst>
      <p:ext uri="{BB962C8B-B14F-4D97-AF65-F5344CB8AC3E}">
        <p14:creationId xmlns:p14="http://schemas.microsoft.com/office/powerpoint/2010/main" val="3782294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B456F0D-689D-45E5-9B1D-FFF27D664E2F}" type="datetimeFigureOut">
              <a:rPr lang="en-US" smtClean="0"/>
              <a:t>1/30/2021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8668E1-6F7F-443D-B817-BA5DC6119432}" type="slidenum">
              <a:rPr lang="en-US" smtClean="0"/>
              <a:t>‹#›</a:t>
            </a:fld>
            <a:endParaRPr lang="en-US"/>
          </a:p>
        </p:txBody>
      </p:sp>
    </p:spTree>
    <p:extLst>
      <p:ext uri="{BB962C8B-B14F-4D97-AF65-F5344CB8AC3E}">
        <p14:creationId xmlns:p14="http://schemas.microsoft.com/office/powerpoint/2010/main" val="4016157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B456F0D-689D-45E5-9B1D-FFF27D664E2F}" type="datetimeFigureOut">
              <a:rPr lang="en-US" smtClean="0"/>
              <a:t>1/30/2021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8668E1-6F7F-443D-B817-BA5DC6119432}" type="slidenum">
              <a:rPr lang="en-US" smtClean="0"/>
              <a:t>‹#›</a:t>
            </a:fld>
            <a:endParaRPr lang="en-US"/>
          </a:p>
        </p:txBody>
      </p:sp>
    </p:spTree>
    <p:extLst>
      <p:ext uri="{BB962C8B-B14F-4D97-AF65-F5344CB8AC3E}">
        <p14:creationId xmlns:p14="http://schemas.microsoft.com/office/powerpoint/2010/main" val="3277164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B456F0D-689D-45E5-9B1D-FFF27D664E2F}" type="datetimeFigureOut">
              <a:rPr lang="en-US" smtClean="0"/>
              <a:t>1/30/2021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7E8668E1-6F7F-443D-B817-BA5DC6119432}" type="slidenum">
              <a:rPr lang="en-US" smtClean="0"/>
              <a:t>‹#›</a:t>
            </a:fld>
            <a:endParaRPr lang="en-US"/>
          </a:p>
        </p:txBody>
      </p:sp>
    </p:spTree>
    <p:extLst>
      <p:ext uri="{BB962C8B-B14F-4D97-AF65-F5344CB8AC3E}">
        <p14:creationId xmlns:p14="http://schemas.microsoft.com/office/powerpoint/2010/main" val="448998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B456F0D-689D-45E5-9B1D-FFF27D664E2F}" type="datetimeFigureOut">
              <a:rPr lang="en-US" smtClean="0"/>
              <a:t>1/30/2021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E8668E1-6F7F-443D-B817-BA5DC6119432}" type="slidenum">
              <a:rPr lang="en-US" smtClean="0"/>
              <a:t>‹#›</a:t>
            </a:fld>
            <a:endParaRPr lang="en-US"/>
          </a:p>
        </p:txBody>
      </p:sp>
    </p:spTree>
    <p:extLst>
      <p:ext uri="{BB962C8B-B14F-4D97-AF65-F5344CB8AC3E}">
        <p14:creationId xmlns:p14="http://schemas.microsoft.com/office/powerpoint/2010/main" val="2839050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456F0D-689D-45E5-9B1D-FFF27D664E2F}" type="datetimeFigureOut">
              <a:rPr lang="en-US" smtClean="0"/>
              <a:t>1/30/2021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8668E1-6F7F-443D-B817-BA5DC6119432}" type="slidenum">
              <a:rPr lang="en-US" smtClean="0"/>
              <a:t>‹#›</a:t>
            </a:fld>
            <a:endParaRPr lang="en-US"/>
          </a:p>
        </p:txBody>
      </p:sp>
    </p:spTree>
    <p:extLst>
      <p:ext uri="{BB962C8B-B14F-4D97-AF65-F5344CB8AC3E}">
        <p14:creationId xmlns:p14="http://schemas.microsoft.com/office/powerpoint/2010/main" val="2973476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B456F0D-689D-45E5-9B1D-FFF27D664E2F}" type="datetimeFigureOut">
              <a:rPr lang="en-US" smtClean="0"/>
              <a:t>1/30/2021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E8668E1-6F7F-443D-B817-BA5DC6119432}"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66217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33722"/>
            <a:ext cx="9144000" cy="2387600"/>
          </a:xfrm>
        </p:spPr>
        <p:txBody>
          <a:bodyPr/>
          <a:lstStyle/>
          <a:p>
            <a:r>
              <a:rPr lang="en-US" b="1" i="1" u="sng" dirty="0" smtClean="0">
                <a:effectLst>
                  <a:outerShdw blurRad="38100" dist="38100" dir="2700000" algn="tl">
                    <a:srgbClr val="000000">
                      <a:alpha val="43137"/>
                    </a:srgbClr>
                  </a:outerShdw>
                </a:effectLst>
                <a:latin typeface="Algerian" panose="04020705040A02060702" pitchFamily="82" charset="0"/>
              </a:rPr>
              <a:t>RAP</a:t>
            </a:r>
            <a:endParaRPr lang="en-US" b="1" i="1" u="sng" dirty="0">
              <a:effectLst>
                <a:outerShdw blurRad="38100" dist="38100" dir="2700000" algn="tl">
                  <a:srgbClr val="000000">
                    <a:alpha val="43137"/>
                  </a:srgbClr>
                </a:outerShdw>
              </a:effectLst>
              <a:latin typeface="Algerian" panose="04020705040A02060702" pitchFamily="82" charset="0"/>
            </a:endParaRPr>
          </a:p>
        </p:txBody>
      </p:sp>
      <p:sp>
        <p:nvSpPr>
          <p:cNvPr id="3" name="Subtitle 2"/>
          <p:cNvSpPr>
            <a:spLocks noGrp="1"/>
          </p:cNvSpPr>
          <p:nvPr>
            <p:ph type="subTitle" idx="1"/>
          </p:nvPr>
        </p:nvSpPr>
        <p:spPr>
          <a:xfrm>
            <a:off x="1579808" y="3924010"/>
            <a:ext cx="9144000" cy="1655762"/>
          </a:xfrm>
        </p:spPr>
        <p:txBody>
          <a:bodyPr/>
          <a:lstStyle/>
          <a:p>
            <a:r>
              <a:rPr lang="en-US" dirty="0" smtClean="0"/>
              <a:t>Leonidas </a:t>
            </a:r>
            <a:r>
              <a:rPr lang="en-US" dirty="0" err="1" smtClean="0"/>
              <a:t>Andreou</a:t>
            </a:r>
            <a:r>
              <a:rPr lang="en-US" dirty="0" smtClean="0"/>
              <a:t> 6B </a:t>
            </a:r>
            <a:r>
              <a:rPr lang="en-US" dirty="0" err="1" smtClean="0"/>
              <a:t>Apostolou</a:t>
            </a:r>
            <a:r>
              <a:rPr lang="en-US" dirty="0" smtClean="0"/>
              <a:t> </a:t>
            </a:r>
            <a:r>
              <a:rPr lang="en-US" dirty="0" err="1" smtClean="0"/>
              <a:t>Varnava</a:t>
            </a:r>
            <a:r>
              <a:rPr lang="en-US" dirty="0" smtClean="0"/>
              <a:t>  </a:t>
            </a:r>
            <a:r>
              <a:rPr lang="en-US" dirty="0" err="1" smtClean="0"/>
              <a:t>Efie</a:t>
            </a:r>
            <a:r>
              <a:rPr lang="en-US" dirty="0" smtClean="0"/>
              <a:t> </a:t>
            </a:r>
            <a:r>
              <a:rPr lang="en-US" dirty="0" err="1" smtClean="0"/>
              <a:t>Ioannidou</a:t>
            </a:r>
            <a:endParaRPr lang="en-US" dirty="0"/>
          </a:p>
        </p:txBody>
      </p:sp>
    </p:spTree>
    <p:extLst>
      <p:ext uri="{BB962C8B-B14F-4D97-AF65-F5344CB8AC3E}">
        <p14:creationId xmlns:p14="http://schemas.microsoft.com/office/powerpoint/2010/main" val="270075883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u="sng" dirty="0" smtClean="0"/>
              <a:t>RAP INFORMATIONS</a:t>
            </a:r>
            <a:endParaRPr lang="en-US" b="1" i="1" u="sng" dirty="0"/>
          </a:p>
        </p:txBody>
      </p:sp>
      <p:sp>
        <p:nvSpPr>
          <p:cNvPr id="3" name="Content Placeholder 2"/>
          <p:cNvSpPr>
            <a:spLocks noGrp="1"/>
          </p:cNvSpPr>
          <p:nvPr>
            <p:ph idx="1"/>
          </p:nvPr>
        </p:nvSpPr>
        <p:spPr/>
        <p:txBody>
          <a:bodyPr>
            <a:normAutofit/>
          </a:bodyPr>
          <a:lstStyle/>
          <a:p>
            <a:r>
              <a:rPr lang="en-US" dirty="0"/>
              <a:t>The </a:t>
            </a:r>
            <a:r>
              <a:rPr lang="en-US" b="1" dirty="0"/>
              <a:t>rap</a:t>
            </a:r>
            <a:r>
              <a:rPr lang="en-US" dirty="0"/>
              <a:t> ( </a:t>
            </a:r>
            <a:r>
              <a:rPr lang="en-US" i="1" dirty="0"/>
              <a:t>rap</a:t>
            </a:r>
            <a:r>
              <a:rPr lang="en-US" dirty="0"/>
              <a:t> ) is mainly African-American musical genre started knowing boom of the late 1970s with the first official rap song "Rapper's Delight" by The Sugarhill Gang but many other artists such as o DJ </a:t>
            </a:r>
            <a:r>
              <a:rPr lang="en-US" dirty="0" err="1"/>
              <a:t>Kool</a:t>
            </a:r>
            <a:r>
              <a:rPr lang="en-US" dirty="0"/>
              <a:t> </a:t>
            </a:r>
            <a:r>
              <a:rPr lang="en-US" dirty="0" err="1"/>
              <a:t>Herc</a:t>
            </a:r>
            <a:r>
              <a:rPr lang="en-US" dirty="0"/>
              <a:t> is the Africa </a:t>
            </a:r>
            <a:r>
              <a:rPr lang="en-US" dirty="0" err="1"/>
              <a:t>Bambaataa</a:t>
            </a:r>
            <a:r>
              <a:rPr lang="en-US" dirty="0"/>
              <a:t> had deal with that kind of music. It has its roots in African music which was brought about by the violent extortion and subsequent movement of blacks to America. Etymologically the word "rap" means "rhapsody".</a:t>
            </a:r>
          </a:p>
          <a:p>
            <a:pPr algn="just"/>
            <a:r>
              <a:rPr lang="en-US" dirty="0"/>
              <a:t>It is a genre that emphasizes the lyrics (rhymes) and their content and the music is usually accompanying and of secondary concern. The lyrics, improvised in everyday expression but processed in the productions, are not sung but recited, while the music borrows elements from soul , jazz , Rhythm and blues and other various musical currents. Several rap artists have adopted a lyrical and poetic style of writing. However, modern pop rap is now based heavily on singing choruses and more emphasis is placed on rhythm and production compared to the original records of the genre, something that opposes the fans of </a:t>
            </a:r>
            <a:r>
              <a:rPr lang="en-US" i="1" dirty="0"/>
              <a:t>street rap</a:t>
            </a:r>
            <a:r>
              <a:rPr lang="en-US" dirty="0"/>
              <a:t> ( </a:t>
            </a:r>
            <a:r>
              <a:rPr lang="en-US" i="1" dirty="0"/>
              <a:t>street rap</a:t>
            </a:r>
            <a:r>
              <a:rPr lang="en-US" dirty="0"/>
              <a:t> ).</a:t>
            </a:r>
          </a:p>
          <a:p>
            <a:pPr marL="0" indent="0" algn="just">
              <a:buNone/>
            </a:pPr>
            <a:endParaRPr lang="en-US" dirty="0"/>
          </a:p>
        </p:txBody>
      </p:sp>
    </p:spTree>
    <p:extLst>
      <p:ext uri="{BB962C8B-B14F-4D97-AF65-F5344CB8AC3E}">
        <p14:creationId xmlns:p14="http://schemas.microsoft.com/office/powerpoint/2010/main" val="77354011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effectLst>
                  <a:outerShdw blurRad="38100" dist="38100" dir="2700000" algn="tl">
                    <a:srgbClr val="000000">
                      <a:alpha val="43137"/>
                    </a:srgbClr>
                  </a:outerShdw>
                </a:effectLst>
              </a:rPr>
              <a:t>LYRICS</a:t>
            </a:r>
            <a:endParaRPr lang="en-US" b="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lgn="just">
              <a:buNone/>
            </a:pPr>
            <a:r>
              <a:rPr lang="en-US" dirty="0"/>
              <a:t>The rhymes (lyrics), which extend for most of the piece and are statistically more per piece than other genres, usually express everyday experiences and experiences. In the lyrics of rap, the main themes are violence, gun use, drugs, free eroticism and party themes. The inspiration for rap is the daily life of the marginalized blacks of the United States. Also, rap music reflects the </a:t>
            </a:r>
            <a:r>
              <a:rPr lang="en-US" dirty="0" err="1"/>
              <a:t>psychosynthesis</a:t>
            </a:r>
            <a:r>
              <a:rPr lang="en-US" dirty="0"/>
              <a:t> of marginalized and non-marginalized people.</a:t>
            </a:r>
          </a:p>
        </p:txBody>
      </p:sp>
    </p:spTree>
    <p:extLst>
      <p:ext uri="{BB962C8B-B14F-4D97-AF65-F5344CB8AC3E}">
        <p14:creationId xmlns:p14="http://schemas.microsoft.com/office/powerpoint/2010/main" val="312061261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u="sng" dirty="0" smtClean="0">
                <a:solidFill>
                  <a:srgbClr val="FF0000"/>
                </a:solidFill>
                <a:effectLst>
                  <a:outerShdw blurRad="38100" dist="38100" dir="2700000" algn="tl">
                    <a:srgbClr val="000000">
                      <a:alpha val="43137"/>
                    </a:srgbClr>
                  </a:outerShdw>
                </a:effectLst>
              </a:rPr>
              <a:t>RAPPERS</a:t>
            </a:r>
            <a:endParaRPr lang="en-US" b="1" i="1" u="sng"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Pop smoke</a:t>
            </a:r>
          </a:p>
          <a:p>
            <a:pPr marL="457200" indent="-457200">
              <a:buFont typeface="+mj-lt"/>
              <a:buAutoNum type="arabicPeriod"/>
            </a:pPr>
            <a:r>
              <a:rPr lang="en-US" dirty="0" smtClean="0"/>
              <a:t>Drake</a:t>
            </a:r>
          </a:p>
          <a:p>
            <a:pPr marL="457200" indent="-457200">
              <a:buFont typeface="+mj-lt"/>
              <a:buAutoNum type="arabicPeriod"/>
            </a:pPr>
            <a:r>
              <a:rPr lang="en-US" dirty="0" smtClean="0"/>
              <a:t>Juice Wrld</a:t>
            </a:r>
          </a:p>
          <a:p>
            <a:pPr marL="457200" indent="-457200">
              <a:buFont typeface="+mj-lt"/>
              <a:buAutoNum type="arabicPeriod"/>
            </a:pPr>
            <a:r>
              <a:rPr lang="en-US" dirty="0" smtClean="0"/>
              <a:t>Eminem</a:t>
            </a:r>
          </a:p>
          <a:p>
            <a:pPr marL="457200" indent="-457200">
              <a:buFont typeface="+mj-lt"/>
              <a:buAutoNum type="arabicPeriod"/>
            </a:pPr>
            <a:r>
              <a:rPr lang="en-US" dirty="0" smtClean="0"/>
              <a:t>2pac</a:t>
            </a:r>
          </a:p>
          <a:p>
            <a:pPr marL="457200" indent="-457200">
              <a:buFont typeface="+mj-lt"/>
              <a:buAutoNum type="arabicPeriod"/>
            </a:pPr>
            <a:r>
              <a:rPr lang="en-US" dirty="0" smtClean="0"/>
              <a:t>Snoop </a:t>
            </a:r>
            <a:r>
              <a:rPr lang="en-US" dirty="0" err="1" smtClean="0"/>
              <a:t>dogg</a:t>
            </a:r>
            <a:endParaRPr lang="en-US" dirty="0" smtClean="0"/>
          </a:p>
          <a:p>
            <a:pPr marL="457200" indent="-457200">
              <a:buFont typeface="+mj-lt"/>
              <a:buAutoNum type="arabicPeriod"/>
            </a:pPr>
            <a:endParaRPr lang="en-US" dirty="0" smtClean="0"/>
          </a:p>
          <a:p>
            <a:endParaRPr lang="en-US" dirty="0"/>
          </a:p>
        </p:txBody>
      </p:sp>
    </p:spTree>
    <p:extLst>
      <p:ext uri="{BB962C8B-B14F-4D97-AF65-F5344CB8AC3E}">
        <p14:creationId xmlns:p14="http://schemas.microsoft.com/office/powerpoint/2010/main" val="113789799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r>
            <a:br>
              <a:rPr lang="en-US" dirty="0" smtClean="0"/>
            </a:br>
            <a:r>
              <a:rPr lang="en-US" b="1" i="1" u="sng" dirty="0" smtClean="0">
                <a:solidFill>
                  <a:srgbClr val="FF0000"/>
                </a:solidFill>
                <a:effectLst>
                  <a:outerShdw blurRad="38100" dist="38100" dir="2700000" algn="tl">
                    <a:srgbClr val="000000">
                      <a:alpha val="43137"/>
                    </a:srgbClr>
                  </a:outerShdw>
                </a:effectLst>
              </a:rPr>
              <a:t>THE BEST RAPPER FOR ME</a:t>
            </a:r>
            <a:endParaRPr lang="en-US" b="1" i="1" u="sng"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My </a:t>
            </a:r>
            <a:r>
              <a:rPr lang="en-US" dirty="0" err="1" smtClean="0"/>
              <a:t>favourite</a:t>
            </a:r>
            <a:r>
              <a:rPr lang="en-US" dirty="0" smtClean="0"/>
              <a:t> rapper is Eminem and my </a:t>
            </a:r>
            <a:r>
              <a:rPr lang="en-US" dirty="0" err="1" smtClean="0"/>
              <a:t>favourite</a:t>
            </a:r>
            <a:r>
              <a:rPr lang="en-US" dirty="0" smtClean="0"/>
              <a:t> song for him is that…</a:t>
            </a:r>
          </a:p>
          <a:p>
            <a:r>
              <a:rPr lang="en-US" dirty="0"/>
              <a:t>                                                                                                                   </a:t>
            </a:r>
          </a:p>
        </p:txBody>
      </p:sp>
      <p:pic>
        <p:nvPicPr>
          <p:cNvPr id="4" name="Eminem - Rap God (Explicit) [Official Vide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869250" y="1845734"/>
            <a:ext cx="609600" cy="609600"/>
          </a:xfrm>
          <a:prstGeom prst="rect">
            <a:avLst/>
          </a:prstGeom>
        </p:spPr>
      </p:pic>
    </p:spTree>
    <p:extLst>
      <p:ext uri="{BB962C8B-B14F-4D97-AF65-F5344CB8AC3E}">
        <p14:creationId xmlns:p14="http://schemas.microsoft.com/office/powerpoint/2010/main" val="104107867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6931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37</TotalTime>
  <Words>66</Words>
  <Application>Microsoft Office PowerPoint</Application>
  <PresentationFormat>Widescreen</PresentationFormat>
  <Paragraphs>17</Paragraphs>
  <Slides>5</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Algerian</vt:lpstr>
      <vt:lpstr>Calibri</vt:lpstr>
      <vt:lpstr>Calibri Light</vt:lpstr>
      <vt:lpstr>Retrospect</vt:lpstr>
      <vt:lpstr>RAP</vt:lpstr>
      <vt:lpstr>RAP INFORMATIONS</vt:lpstr>
      <vt:lpstr>LYRICS</vt:lpstr>
      <vt:lpstr>RAPPERS</vt:lpstr>
      <vt:lpstr> THE BEST RAPPER FOR ME</vt:lpstr>
    </vt:vector>
  </TitlesOfParts>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dc:title>
  <dc:creator>Microsoft account</dc:creator>
  <cp:lastModifiedBy>Microsoft account</cp:lastModifiedBy>
  <cp:revision>5</cp:revision>
  <dcterms:created xsi:type="dcterms:W3CDTF">2021-01-30T14:03:03Z</dcterms:created>
  <dcterms:modified xsi:type="dcterms:W3CDTF">2021-01-30T14:40:36Z</dcterms:modified>
</cp:coreProperties>
</file>