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1" r:id="rId1"/>
    <p:sldMasterId id="2147483738" r:id="rId2"/>
  </p:sldMasterIdLst>
  <p:sldIdLst>
    <p:sldId id="256" r:id="rId3"/>
    <p:sldId id="257" r:id="rId4"/>
    <p:sldId id="258" r:id="rId5"/>
    <p:sldId id="260" r:id="rId6"/>
    <p:sldId id="259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D608EB-6B58-40B0-B2EF-D9D6CD4F60A0}" v="636" dt="2021-01-21T16:19:13.451"/>
    <p1510:client id="{EA9B3AC9-AE8B-4075-8903-17CBBFE9BE45}" v="750" dt="2021-01-19T15:59:43.8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EA9AE9-FD0E-42DE-8827-6F31D11EF429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F7A05AA2-90D6-4E31-B2CB-340A34F66FAD}">
      <dgm:prSet/>
      <dgm:spPr/>
      <dgm:t>
        <a:bodyPr/>
        <a:lstStyle/>
        <a:p>
          <a:r>
            <a:rPr lang="en-US"/>
            <a:t>Ariana Grande</a:t>
          </a:r>
        </a:p>
      </dgm:t>
    </dgm:pt>
    <dgm:pt modelId="{453D4A1E-B0BD-4C39-B92A-42537D88F818}" type="parTrans" cxnId="{9B496C7E-5497-4648-A377-C271F352C1C3}">
      <dgm:prSet/>
      <dgm:spPr/>
      <dgm:t>
        <a:bodyPr/>
        <a:lstStyle/>
        <a:p>
          <a:endParaRPr lang="en-US"/>
        </a:p>
      </dgm:t>
    </dgm:pt>
    <dgm:pt modelId="{194F89CF-80A5-4C39-8DCE-216640ED2B95}" type="sibTrans" cxnId="{9B496C7E-5497-4648-A377-C271F352C1C3}">
      <dgm:prSet/>
      <dgm:spPr/>
      <dgm:t>
        <a:bodyPr/>
        <a:lstStyle/>
        <a:p>
          <a:endParaRPr lang="en-US"/>
        </a:p>
      </dgm:t>
    </dgm:pt>
    <dgm:pt modelId="{A4AFDD2C-4461-4F6F-B427-E605D11E715B}">
      <dgm:prSet/>
      <dgm:spPr/>
      <dgm:t>
        <a:bodyPr/>
        <a:lstStyle/>
        <a:p>
          <a:r>
            <a:rPr lang="en-US"/>
            <a:t>Billie Eilish</a:t>
          </a:r>
        </a:p>
      </dgm:t>
    </dgm:pt>
    <dgm:pt modelId="{433CAA2C-70EC-47F9-8EE7-82B65D9DC2B8}" type="parTrans" cxnId="{D070802B-333D-4579-9014-DDB1038DE291}">
      <dgm:prSet/>
      <dgm:spPr/>
      <dgm:t>
        <a:bodyPr/>
        <a:lstStyle/>
        <a:p>
          <a:endParaRPr lang="en-US"/>
        </a:p>
      </dgm:t>
    </dgm:pt>
    <dgm:pt modelId="{104B223C-63F7-43C0-860C-44C6386D3311}" type="sibTrans" cxnId="{D070802B-333D-4579-9014-DDB1038DE291}">
      <dgm:prSet/>
      <dgm:spPr/>
      <dgm:t>
        <a:bodyPr/>
        <a:lstStyle/>
        <a:p>
          <a:endParaRPr lang="en-US"/>
        </a:p>
      </dgm:t>
    </dgm:pt>
    <dgm:pt modelId="{311CEE21-E1E2-40C7-A1C1-0941EF9EF670}">
      <dgm:prSet/>
      <dgm:spPr/>
      <dgm:t>
        <a:bodyPr/>
        <a:lstStyle/>
        <a:p>
          <a:r>
            <a:rPr lang="en-US"/>
            <a:t>Selena Gomez</a:t>
          </a:r>
        </a:p>
      </dgm:t>
    </dgm:pt>
    <dgm:pt modelId="{743CCC3A-5456-4BFE-BC6F-774DE62F1309}" type="parTrans" cxnId="{EC514AA2-7A47-4AE9-8B2F-02D09C94C870}">
      <dgm:prSet/>
      <dgm:spPr/>
      <dgm:t>
        <a:bodyPr/>
        <a:lstStyle/>
        <a:p>
          <a:endParaRPr lang="en-US"/>
        </a:p>
      </dgm:t>
    </dgm:pt>
    <dgm:pt modelId="{AE662087-B641-4E45-97A8-109E3208D304}" type="sibTrans" cxnId="{EC514AA2-7A47-4AE9-8B2F-02D09C94C870}">
      <dgm:prSet/>
      <dgm:spPr/>
      <dgm:t>
        <a:bodyPr/>
        <a:lstStyle/>
        <a:p>
          <a:endParaRPr lang="en-US"/>
        </a:p>
      </dgm:t>
    </dgm:pt>
    <dgm:pt modelId="{4228FAE0-B32B-4CCE-93E7-7E412B4C8D4F}">
      <dgm:prSet/>
      <dgm:spPr/>
      <dgm:t>
        <a:bodyPr/>
        <a:lstStyle/>
        <a:p>
          <a:r>
            <a:rPr lang="en-US"/>
            <a:t>Justin Bieber</a:t>
          </a:r>
        </a:p>
      </dgm:t>
    </dgm:pt>
    <dgm:pt modelId="{46EC50AA-F91E-496A-9963-512922368C4F}" type="parTrans" cxnId="{3080FC0C-F5B7-4533-8E68-C2F30BC2E231}">
      <dgm:prSet/>
      <dgm:spPr/>
      <dgm:t>
        <a:bodyPr/>
        <a:lstStyle/>
        <a:p>
          <a:endParaRPr lang="en-US"/>
        </a:p>
      </dgm:t>
    </dgm:pt>
    <dgm:pt modelId="{0C771CC9-F28D-4AF2-A915-4C6A4155F086}" type="sibTrans" cxnId="{3080FC0C-F5B7-4533-8E68-C2F30BC2E231}">
      <dgm:prSet/>
      <dgm:spPr/>
      <dgm:t>
        <a:bodyPr/>
        <a:lstStyle/>
        <a:p>
          <a:endParaRPr lang="en-US"/>
        </a:p>
      </dgm:t>
    </dgm:pt>
    <dgm:pt modelId="{DD37A5FA-4AA4-46C5-82ED-186C55896FB0}">
      <dgm:prSet/>
      <dgm:spPr/>
      <dgm:t>
        <a:bodyPr/>
        <a:lstStyle/>
        <a:p>
          <a:r>
            <a:rPr lang="en-US"/>
            <a:t>Beyonce</a:t>
          </a:r>
        </a:p>
      </dgm:t>
    </dgm:pt>
    <dgm:pt modelId="{E3603900-ADBB-4375-9D88-A31AD39713DF}" type="parTrans" cxnId="{BE071142-A444-4B31-B184-389886F928D0}">
      <dgm:prSet/>
      <dgm:spPr/>
      <dgm:t>
        <a:bodyPr/>
        <a:lstStyle/>
        <a:p>
          <a:endParaRPr lang="en-US"/>
        </a:p>
      </dgm:t>
    </dgm:pt>
    <dgm:pt modelId="{41E2275E-BBF5-4A86-94C5-AF213E9EE9C9}" type="sibTrans" cxnId="{BE071142-A444-4B31-B184-389886F928D0}">
      <dgm:prSet/>
      <dgm:spPr/>
      <dgm:t>
        <a:bodyPr/>
        <a:lstStyle/>
        <a:p>
          <a:endParaRPr lang="en-US"/>
        </a:p>
      </dgm:t>
    </dgm:pt>
    <dgm:pt modelId="{100D642B-B83F-43AF-BF33-3B4A7AF0158D}">
      <dgm:prSet/>
      <dgm:spPr/>
      <dgm:t>
        <a:bodyPr/>
        <a:lstStyle/>
        <a:p>
          <a:r>
            <a:rPr lang="en-US"/>
            <a:t>Rihanna</a:t>
          </a:r>
        </a:p>
      </dgm:t>
    </dgm:pt>
    <dgm:pt modelId="{6C28F3C5-5283-4112-A8ED-29A3797F4FAA}" type="parTrans" cxnId="{D076373A-FADB-496B-9483-E89D102326D9}">
      <dgm:prSet/>
      <dgm:spPr/>
      <dgm:t>
        <a:bodyPr/>
        <a:lstStyle/>
        <a:p>
          <a:endParaRPr lang="en-US"/>
        </a:p>
      </dgm:t>
    </dgm:pt>
    <dgm:pt modelId="{D96C4CE4-42B7-42FF-B6A4-92E2EDB6718A}" type="sibTrans" cxnId="{D076373A-FADB-496B-9483-E89D102326D9}">
      <dgm:prSet/>
      <dgm:spPr/>
      <dgm:t>
        <a:bodyPr/>
        <a:lstStyle/>
        <a:p>
          <a:endParaRPr lang="en-US"/>
        </a:p>
      </dgm:t>
    </dgm:pt>
    <dgm:pt modelId="{3311B49E-1725-4B3C-BC27-C5CB56D28295}">
      <dgm:prSet/>
      <dgm:spPr/>
      <dgm:t>
        <a:bodyPr/>
        <a:lstStyle/>
        <a:p>
          <a:r>
            <a:rPr lang="en-US"/>
            <a:t>Ed Sheeran</a:t>
          </a:r>
        </a:p>
      </dgm:t>
    </dgm:pt>
    <dgm:pt modelId="{B74BE28C-DEA7-43D0-89F4-CEA9A1505CCA}" type="parTrans" cxnId="{1E4CFDF1-4E3E-41C9-979F-619DB026904D}">
      <dgm:prSet/>
      <dgm:spPr/>
      <dgm:t>
        <a:bodyPr/>
        <a:lstStyle/>
        <a:p>
          <a:endParaRPr lang="en-US"/>
        </a:p>
      </dgm:t>
    </dgm:pt>
    <dgm:pt modelId="{C7340C10-F00D-449B-ADF6-7E834C722CB1}" type="sibTrans" cxnId="{1E4CFDF1-4E3E-41C9-979F-619DB026904D}">
      <dgm:prSet/>
      <dgm:spPr/>
      <dgm:t>
        <a:bodyPr/>
        <a:lstStyle/>
        <a:p>
          <a:endParaRPr lang="en-US"/>
        </a:p>
      </dgm:t>
    </dgm:pt>
    <dgm:pt modelId="{C559EADD-6969-42E6-BDE2-F82E153B172D}">
      <dgm:prSet/>
      <dgm:spPr/>
      <dgm:t>
        <a:bodyPr/>
        <a:lstStyle/>
        <a:p>
          <a:r>
            <a:rPr lang="en-US"/>
            <a:t>Lady Gaga</a:t>
          </a:r>
        </a:p>
      </dgm:t>
    </dgm:pt>
    <dgm:pt modelId="{9148B95B-9028-4F66-BFE2-7D687C847713}" type="parTrans" cxnId="{A555BE98-92E0-4DC9-9DFB-ABE44FC3BF06}">
      <dgm:prSet/>
      <dgm:spPr/>
      <dgm:t>
        <a:bodyPr/>
        <a:lstStyle/>
        <a:p>
          <a:endParaRPr lang="en-US"/>
        </a:p>
      </dgm:t>
    </dgm:pt>
    <dgm:pt modelId="{5EA1075B-EA1F-457E-8FF8-410FB0017A2B}" type="sibTrans" cxnId="{A555BE98-92E0-4DC9-9DFB-ABE44FC3BF06}">
      <dgm:prSet/>
      <dgm:spPr/>
      <dgm:t>
        <a:bodyPr/>
        <a:lstStyle/>
        <a:p>
          <a:endParaRPr lang="en-US"/>
        </a:p>
      </dgm:t>
    </dgm:pt>
    <dgm:pt modelId="{793D0B74-3939-44EC-8455-CA13029C1983}">
      <dgm:prSet/>
      <dgm:spPr/>
      <dgm:t>
        <a:bodyPr/>
        <a:lstStyle/>
        <a:p>
          <a:r>
            <a:rPr lang="en-US"/>
            <a:t>Celine Dion</a:t>
          </a:r>
        </a:p>
      </dgm:t>
    </dgm:pt>
    <dgm:pt modelId="{3383DAF0-C027-4A31-AC4D-992097B111C8}" type="parTrans" cxnId="{31C2E896-3568-43D8-92AC-EAD4A965E30E}">
      <dgm:prSet/>
      <dgm:spPr/>
      <dgm:t>
        <a:bodyPr/>
        <a:lstStyle/>
        <a:p>
          <a:endParaRPr lang="en-US"/>
        </a:p>
      </dgm:t>
    </dgm:pt>
    <dgm:pt modelId="{14137412-5A94-4DCD-A79C-26302EE8B307}" type="sibTrans" cxnId="{31C2E896-3568-43D8-92AC-EAD4A965E30E}">
      <dgm:prSet/>
      <dgm:spPr/>
      <dgm:t>
        <a:bodyPr/>
        <a:lstStyle/>
        <a:p>
          <a:endParaRPr lang="en-US"/>
        </a:p>
      </dgm:t>
    </dgm:pt>
    <dgm:pt modelId="{AB5AFD43-FB7A-433F-BBB8-414DFF13C2AD}">
      <dgm:prSet/>
      <dgm:spPr/>
      <dgm:t>
        <a:bodyPr/>
        <a:lstStyle/>
        <a:p>
          <a:r>
            <a:rPr lang="en-US"/>
            <a:t>Madonna</a:t>
          </a:r>
        </a:p>
      </dgm:t>
    </dgm:pt>
    <dgm:pt modelId="{4A11FA9F-BC69-490F-8791-6FE37E805344}" type="parTrans" cxnId="{17DBF8C1-49D0-437F-AFC0-F11C6951F57D}">
      <dgm:prSet/>
      <dgm:spPr/>
      <dgm:t>
        <a:bodyPr/>
        <a:lstStyle/>
        <a:p>
          <a:endParaRPr lang="en-US"/>
        </a:p>
      </dgm:t>
    </dgm:pt>
    <dgm:pt modelId="{3C491079-84A7-4E59-9AF7-CD3F62DA1C20}" type="sibTrans" cxnId="{17DBF8C1-49D0-437F-AFC0-F11C6951F57D}">
      <dgm:prSet/>
      <dgm:spPr/>
      <dgm:t>
        <a:bodyPr/>
        <a:lstStyle/>
        <a:p>
          <a:endParaRPr lang="en-US"/>
        </a:p>
      </dgm:t>
    </dgm:pt>
    <dgm:pt modelId="{916EBF66-2088-46BB-B3F4-47832590046C}">
      <dgm:prSet/>
      <dgm:spPr/>
      <dgm:t>
        <a:bodyPr/>
        <a:lstStyle/>
        <a:p>
          <a:r>
            <a:rPr lang="en-US"/>
            <a:t>Justin Timberlake</a:t>
          </a:r>
        </a:p>
      </dgm:t>
    </dgm:pt>
    <dgm:pt modelId="{67A042AB-CE8A-4160-AE74-2A95DC7D334B}" type="parTrans" cxnId="{966C667F-AD54-4174-AD64-C3438868FD96}">
      <dgm:prSet/>
      <dgm:spPr/>
      <dgm:t>
        <a:bodyPr/>
        <a:lstStyle/>
        <a:p>
          <a:endParaRPr lang="en-US"/>
        </a:p>
      </dgm:t>
    </dgm:pt>
    <dgm:pt modelId="{1E87C418-82A3-44B5-A9BF-397737F44364}" type="sibTrans" cxnId="{966C667F-AD54-4174-AD64-C3438868FD96}">
      <dgm:prSet/>
      <dgm:spPr/>
      <dgm:t>
        <a:bodyPr/>
        <a:lstStyle/>
        <a:p>
          <a:endParaRPr lang="en-US"/>
        </a:p>
      </dgm:t>
    </dgm:pt>
    <dgm:pt modelId="{B3EA342F-231E-4AC1-93E5-CA5191B2A001}" type="pres">
      <dgm:prSet presAssocID="{77EA9AE9-FD0E-42DE-8827-6F31D11EF429}" presName="diagram" presStyleCnt="0">
        <dgm:presLayoutVars>
          <dgm:dir/>
          <dgm:resizeHandles val="exact"/>
        </dgm:presLayoutVars>
      </dgm:prSet>
      <dgm:spPr/>
    </dgm:pt>
    <dgm:pt modelId="{94B4DCA4-B9FE-41D6-86D5-A8DF596E9F04}" type="pres">
      <dgm:prSet presAssocID="{F7A05AA2-90D6-4E31-B2CB-340A34F66FAD}" presName="node" presStyleLbl="node1" presStyleIdx="0" presStyleCnt="11">
        <dgm:presLayoutVars>
          <dgm:bulletEnabled val="1"/>
        </dgm:presLayoutVars>
      </dgm:prSet>
      <dgm:spPr/>
    </dgm:pt>
    <dgm:pt modelId="{709BD911-3E0A-41A9-BBDC-ADE48F0AED09}" type="pres">
      <dgm:prSet presAssocID="{194F89CF-80A5-4C39-8DCE-216640ED2B95}" presName="sibTrans" presStyleCnt="0"/>
      <dgm:spPr/>
    </dgm:pt>
    <dgm:pt modelId="{2504E284-5B17-4324-9E94-A39839A0903E}" type="pres">
      <dgm:prSet presAssocID="{A4AFDD2C-4461-4F6F-B427-E605D11E715B}" presName="node" presStyleLbl="node1" presStyleIdx="1" presStyleCnt="11">
        <dgm:presLayoutVars>
          <dgm:bulletEnabled val="1"/>
        </dgm:presLayoutVars>
      </dgm:prSet>
      <dgm:spPr/>
    </dgm:pt>
    <dgm:pt modelId="{A6FCB198-2981-4F25-8F9C-9A50B9BE7E23}" type="pres">
      <dgm:prSet presAssocID="{104B223C-63F7-43C0-860C-44C6386D3311}" presName="sibTrans" presStyleCnt="0"/>
      <dgm:spPr/>
    </dgm:pt>
    <dgm:pt modelId="{39F25936-6FEA-4F5F-AE7B-C72FB36CF0B1}" type="pres">
      <dgm:prSet presAssocID="{311CEE21-E1E2-40C7-A1C1-0941EF9EF670}" presName="node" presStyleLbl="node1" presStyleIdx="2" presStyleCnt="11">
        <dgm:presLayoutVars>
          <dgm:bulletEnabled val="1"/>
        </dgm:presLayoutVars>
      </dgm:prSet>
      <dgm:spPr/>
    </dgm:pt>
    <dgm:pt modelId="{595C73B9-F4CC-4087-A4E4-79F8D68C33F8}" type="pres">
      <dgm:prSet presAssocID="{AE662087-B641-4E45-97A8-109E3208D304}" presName="sibTrans" presStyleCnt="0"/>
      <dgm:spPr/>
    </dgm:pt>
    <dgm:pt modelId="{A7AE14AA-D002-4406-943F-1BD3257928CC}" type="pres">
      <dgm:prSet presAssocID="{4228FAE0-B32B-4CCE-93E7-7E412B4C8D4F}" presName="node" presStyleLbl="node1" presStyleIdx="3" presStyleCnt="11">
        <dgm:presLayoutVars>
          <dgm:bulletEnabled val="1"/>
        </dgm:presLayoutVars>
      </dgm:prSet>
      <dgm:spPr/>
    </dgm:pt>
    <dgm:pt modelId="{413FC8CB-FAF1-4054-9933-4D28D8BC649B}" type="pres">
      <dgm:prSet presAssocID="{0C771CC9-F28D-4AF2-A915-4C6A4155F086}" presName="sibTrans" presStyleCnt="0"/>
      <dgm:spPr/>
    </dgm:pt>
    <dgm:pt modelId="{4D69A3E2-2BDE-47E2-A0C7-35198D5B2DEC}" type="pres">
      <dgm:prSet presAssocID="{DD37A5FA-4AA4-46C5-82ED-186C55896FB0}" presName="node" presStyleLbl="node1" presStyleIdx="4" presStyleCnt="11">
        <dgm:presLayoutVars>
          <dgm:bulletEnabled val="1"/>
        </dgm:presLayoutVars>
      </dgm:prSet>
      <dgm:spPr/>
    </dgm:pt>
    <dgm:pt modelId="{7E37D44D-2891-4748-8044-1DEC7B1A1471}" type="pres">
      <dgm:prSet presAssocID="{41E2275E-BBF5-4A86-94C5-AF213E9EE9C9}" presName="sibTrans" presStyleCnt="0"/>
      <dgm:spPr/>
    </dgm:pt>
    <dgm:pt modelId="{55BF99BF-832B-4CF3-9614-C94822CD491C}" type="pres">
      <dgm:prSet presAssocID="{100D642B-B83F-43AF-BF33-3B4A7AF0158D}" presName="node" presStyleLbl="node1" presStyleIdx="5" presStyleCnt="11">
        <dgm:presLayoutVars>
          <dgm:bulletEnabled val="1"/>
        </dgm:presLayoutVars>
      </dgm:prSet>
      <dgm:spPr/>
    </dgm:pt>
    <dgm:pt modelId="{B77D731C-0B6E-4501-B46F-18AEE37BB01E}" type="pres">
      <dgm:prSet presAssocID="{D96C4CE4-42B7-42FF-B6A4-92E2EDB6718A}" presName="sibTrans" presStyleCnt="0"/>
      <dgm:spPr/>
    </dgm:pt>
    <dgm:pt modelId="{CA357701-B284-425D-8497-00A907936632}" type="pres">
      <dgm:prSet presAssocID="{3311B49E-1725-4B3C-BC27-C5CB56D28295}" presName="node" presStyleLbl="node1" presStyleIdx="6" presStyleCnt="11">
        <dgm:presLayoutVars>
          <dgm:bulletEnabled val="1"/>
        </dgm:presLayoutVars>
      </dgm:prSet>
      <dgm:spPr/>
    </dgm:pt>
    <dgm:pt modelId="{CE99F8DD-CABD-4888-84C6-40C23D9C79EE}" type="pres">
      <dgm:prSet presAssocID="{C7340C10-F00D-449B-ADF6-7E834C722CB1}" presName="sibTrans" presStyleCnt="0"/>
      <dgm:spPr/>
    </dgm:pt>
    <dgm:pt modelId="{B5031757-28C1-42FD-82CC-7A97B35CB193}" type="pres">
      <dgm:prSet presAssocID="{C559EADD-6969-42E6-BDE2-F82E153B172D}" presName="node" presStyleLbl="node1" presStyleIdx="7" presStyleCnt="11">
        <dgm:presLayoutVars>
          <dgm:bulletEnabled val="1"/>
        </dgm:presLayoutVars>
      </dgm:prSet>
      <dgm:spPr/>
    </dgm:pt>
    <dgm:pt modelId="{CB9BCD06-B88D-42E9-8F72-C36622DD8709}" type="pres">
      <dgm:prSet presAssocID="{5EA1075B-EA1F-457E-8FF8-410FB0017A2B}" presName="sibTrans" presStyleCnt="0"/>
      <dgm:spPr/>
    </dgm:pt>
    <dgm:pt modelId="{987068F6-166A-4552-B202-6BC4BDC24288}" type="pres">
      <dgm:prSet presAssocID="{793D0B74-3939-44EC-8455-CA13029C1983}" presName="node" presStyleLbl="node1" presStyleIdx="8" presStyleCnt="11">
        <dgm:presLayoutVars>
          <dgm:bulletEnabled val="1"/>
        </dgm:presLayoutVars>
      </dgm:prSet>
      <dgm:spPr/>
    </dgm:pt>
    <dgm:pt modelId="{8C39FF91-21CA-4C7F-9004-D24F731E2295}" type="pres">
      <dgm:prSet presAssocID="{14137412-5A94-4DCD-A79C-26302EE8B307}" presName="sibTrans" presStyleCnt="0"/>
      <dgm:spPr/>
    </dgm:pt>
    <dgm:pt modelId="{99917A00-1B99-4B40-B3D4-83615AA2C804}" type="pres">
      <dgm:prSet presAssocID="{AB5AFD43-FB7A-433F-BBB8-414DFF13C2AD}" presName="node" presStyleLbl="node1" presStyleIdx="9" presStyleCnt="11">
        <dgm:presLayoutVars>
          <dgm:bulletEnabled val="1"/>
        </dgm:presLayoutVars>
      </dgm:prSet>
      <dgm:spPr/>
    </dgm:pt>
    <dgm:pt modelId="{5C4159B7-C850-4652-9ED5-C41B8F66AB33}" type="pres">
      <dgm:prSet presAssocID="{3C491079-84A7-4E59-9AF7-CD3F62DA1C20}" presName="sibTrans" presStyleCnt="0"/>
      <dgm:spPr/>
    </dgm:pt>
    <dgm:pt modelId="{7FE2D242-55D9-4408-BE24-62BC987D8A36}" type="pres">
      <dgm:prSet presAssocID="{916EBF66-2088-46BB-B3F4-47832590046C}" presName="node" presStyleLbl="node1" presStyleIdx="10" presStyleCnt="11">
        <dgm:presLayoutVars>
          <dgm:bulletEnabled val="1"/>
        </dgm:presLayoutVars>
      </dgm:prSet>
      <dgm:spPr/>
    </dgm:pt>
  </dgm:ptLst>
  <dgm:cxnLst>
    <dgm:cxn modelId="{3080FC0C-F5B7-4533-8E68-C2F30BC2E231}" srcId="{77EA9AE9-FD0E-42DE-8827-6F31D11EF429}" destId="{4228FAE0-B32B-4CCE-93E7-7E412B4C8D4F}" srcOrd="3" destOrd="0" parTransId="{46EC50AA-F91E-496A-9963-512922368C4F}" sibTransId="{0C771CC9-F28D-4AF2-A915-4C6A4155F086}"/>
    <dgm:cxn modelId="{94A5E21D-0D2F-4CEE-A28B-A106318ED16F}" type="presOf" srcId="{3311B49E-1725-4B3C-BC27-C5CB56D28295}" destId="{CA357701-B284-425D-8497-00A907936632}" srcOrd="0" destOrd="0" presId="urn:microsoft.com/office/officeart/2005/8/layout/default"/>
    <dgm:cxn modelId="{D070802B-333D-4579-9014-DDB1038DE291}" srcId="{77EA9AE9-FD0E-42DE-8827-6F31D11EF429}" destId="{A4AFDD2C-4461-4F6F-B427-E605D11E715B}" srcOrd="1" destOrd="0" parTransId="{433CAA2C-70EC-47F9-8EE7-82B65D9DC2B8}" sibTransId="{104B223C-63F7-43C0-860C-44C6386D3311}"/>
    <dgm:cxn modelId="{72F30B2C-84A2-4484-B4D9-E4E9595A1CA1}" type="presOf" srcId="{77EA9AE9-FD0E-42DE-8827-6F31D11EF429}" destId="{B3EA342F-231E-4AC1-93E5-CA5191B2A001}" srcOrd="0" destOrd="0" presId="urn:microsoft.com/office/officeart/2005/8/layout/default"/>
    <dgm:cxn modelId="{D076373A-FADB-496B-9483-E89D102326D9}" srcId="{77EA9AE9-FD0E-42DE-8827-6F31D11EF429}" destId="{100D642B-B83F-43AF-BF33-3B4A7AF0158D}" srcOrd="5" destOrd="0" parTransId="{6C28F3C5-5283-4112-A8ED-29A3797F4FAA}" sibTransId="{D96C4CE4-42B7-42FF-B6A4-92E2EDB6718A}"/>
    <dgm:cxn modelId="{8CE49C3F-608E-4C02-92BD-10293F7451E5}" type="presOf" srcId="{793D0B74-3939-44EC-8455-CA13029C1983}" destId="{987068F6-166A-4552-B202-6BC4BDC24288}" srcOrd="0" destOrd="0" presId="urn:microsoft.com/office/officeart/2005/8/layout/default"/>
    <dgm:cxn modelId="{FAAB2B60-D94A-4018-9051-8F39DCD9F7BA}" type="presOf" srcId="{A4AFDD2C-4461-4F6F-B427-E605D11E715B}" destId="{2504E284-5B17-4324-9E94-A39839A0903E}" srcOrd="0" destOrd="0" presId="urn:microsoft.com/office/officeart/2005/8/layout/default"/>
    <dgm:cxn modelId="{BE071142-A444-4B31-B184-389886F928D0}" srcId="{77EA9AE9-FD0E-42DE-8827-6F31D11EF429}" destId="{DD37A5FA-4AA4-46C5-82ED-186C55896FB0}" srcOrd="4" destOrd="0" parTransId="{E3603900-ADBB-4375-9D88-A31AD39713DF}" sibTransId="{41E2275E-BBF5-4A86-94C5-AF213E9EE9C9}"/>
    <dgm:cxn modelId="{7FA38D68-2FF9-412B-A020-F6D7BEFF1167}" type="presOf" srcId="{100D642B-B83F-43AF-BF33-3B4A7AF0158D}" destId="{55BF99BF-832B-4CF3-9614-C94822CD491C}" srcOrd="0" destOrd="0" presId="urn:microsoft.com/office/officeart/2005/8/layout/default"/>
    <dgm:cxn modelId="{557DB172-BB65-4F2A-B97C-0A48B25DF56D}" type="presOf" srcId="{311CEE21-E1E2-40C7-A1C1-0941EF9EF670}" destId="{39F25936-6FEA-4F5F-AE7B-C72FB36CF0B1}" srcOrd="0" destOrd="0" presId="urn:microsoft.com/office/officeart/2005/8/layout/default"/>
    <dgm:cxn modelId="{43E7A876-501D-4276-BE90-C7FBCC28969F}" type="presOf" srcId="{DD37A5FA-4AA4-46C5-82ED-186C55896FB0}" destId="{4D69A3E2-2BDE-47E2-A0C7-35198D5B2DEC}" srcOrd="0" destOrd="0" presId="urn:microsoft.com/office/officeart/2005/8/layout/default"/>
    <dgm:cxn modelId="{9B496C7E-5497-4648-A377-C271F352C1C3}" srcId="{77EA9AE9-FD0E-42DE-8827-6F31D11EF429}" destId="{F7A05AA2-90D6-4E31-B2CB-340A34F66FAD}" srcOrd="0" destOrd="0" parTransId="{453D4A1E-B0BD-4C39-B92A-42537D88F818}" sibTransId="{194F89CF-80A5-4C39-8DCE-216640ED2B95}"/>
    <dgm:cxn modelId="{966C667F-AD54-4174-AD64-C3438868FD96}" srcId="{77EA9AE9-FD0E-42DE-8827-6F31D11EF429}" destId="{916EBF66-2088-46BB-B3F4-47832590046C}" srcOrd="10" destOrd="0" parTransId="{67A042AB-CE8A-4160-AE74-2A95DC7D334B}" sibTransId="{1E87C418-82A3-44B5-A9BF-397737F44364}"/>
    <dgm:cxn modelId="{8FA8C986-628C-4421-A9B0-679E140B4E7A}" type="presOf" srcId="{916EBF66-2088-46BB-B3F4-47832590046C}" destId="{7FE2D242-55D9-4408-BE24-62BC987D8A36}" srcOrd="0" destOrd="0" presId="urn:microsoft.com/office/officeart/2005/8/layout/default"/>
    <dgm:cxn modelId="{7AB23191-766E-4350-A293-C005E937E4A7}" type="presOf" srcId="{4228FAE0-B32B-4CCE-93E7-7E412B4C8D4F}" destId="{A7AE14AA-D002-4406-943F-1BD3257928CC}" srcOrd="0" destOrd="0" presId="urn:microsoft.com/office/officeart/2005/8/layout/default"/>
    <dgm:cxn modelId="{1D19D395-4D80-467B-ACC0-8D29A08B334E}" type="presOf" srcId="{AB5AFD43-FB7A-433F-BBB8-414DFF13C2AD}" destId="{99917A00-1B99-4B40-B3D4-83615AA2C804}" srcOrd="0" destOrd="0" presId="urn:microsoft.com/office/officeart/2005/8/layout/default"/>
    <dgm:cxn modelId="{31C2E896-3568-43D8-92AC-EAD4A965E30E}" srcId="{77EA9AE9-FD0E-42DE-8827-6F31D11EF429}" destId="{793D0B74-3939-44EC-8455-CA13029C1983}" srcOrd="8" destOrd="0" parTransId="{3383DAF0-C027-4A31-AC4D-992097B111C8}" sibTransId="{14137412-5A94-4DCD-A79C-26302EE8B307}"/>
    <dgm:cxn modelId="{A555BE98-92E0-4DC9-9DFB-ABE44FC3BF06}" srcId="{77EA9AE9-FD0E-42DE-8827-6F31D11EF429}" destId="{C559EADD-6969-42E6-BDE2-F82E153B172D}" srcOrd="7" destOrd="0" parTransId="{9148B95B-9028-4F66-BFE2-7D687C847713}" sibTransId="{5EA1075B-EA1F-457E-8FF8-410FB0017A2B}"/>
    <dgm:cxn modelId="{EC514AA2-7A47-4AE9-8B2F-02D09C94C870}" srcId="{77EA9AE9-FD0E-42DE-8827-6F31D11EF429}" destId="{311CEE21-E1E2-40C7-A1C1-0941EF9EF670}" srcOrd="2" destOrd="0" parTransId="{743CCC3A-5456-4BFE-BC6F-774DE62F1309}" sibTransId="{AE662087-B641-4E45-97A8-109E3208D304}"/>
    <dgm:cxn modelId="{17DBF8C1-49D0-437F-AFC0-F11C6951F57D}" srcId="{77EA9AE9-FD0E-42DE-8827-6F31D11EF429}" destId="{AB5AFD43-FB7A-433F-BBB8-414DFF13C2AD}" srcOrd="9" destOrd="0" parTransId="{4A11FA9F-BC69-490F-8791-6FE37E805344}" sibTransId="{3C491079-84A7-4E59-9AF7-CD3F62DA1C20}"/>
    <dgm:cxn modelId="{CFAD1EED-BFBD-4448-BF18-7421B73AC9A2}" type="presOf" srcId="{C559EADD-6969-42E6-BDE2-F82E153B172D}" destId="{B5031757-28C1-42FD-82CC-7A97B35CB193}" srcOrd="0" destOrd="0" presId="urn:microsoft.com/office/officeart/2005/8/layout/default"/>
    <dgm:cxn modelId="{1E4CFDF1-4E3E-41C9-979F-619DB026904D}" srcId="{77EA9AE9-FD0E-42DE-8827-6F31D11EF429}" destId="{3311B49E-1725-4B3C-BC27-C5CB56D28295}" srcOrd="6" destOrd="0" parTransId="{B74BE28C-DEA7-43D0-89F4-CEA9A1505CCA}" sibTransId="{C7340C10-F00D-449B-ADF6-7E834C722CB1}"/>
    <dgm:cxn modelId="{56B90DF6-C10C-46D0-A9BE-6C0B23B4C9FB}" type="presOf" srcId="{F7A05AA2-90D6-4E31-B2CB-340A34F66FAD}" destId="{94B4DCA4-B9FE-41D6-86D5-A8DF596E9F04}" srcOrd="0" destOrd="0" presId="urn:microsoft.com/office/officeart/2005/8/layout/default"/>
    <dgm:cxn modelId="{F1D3EF4C-6FCE-4BEA-A2D8-65ACDE8B6365}" type="presParOf" srcId="{B3EA342F-231E-4AC1-93E5-CA5191B2A001}" destId="{94B4DCA4-B9FE-41D6-86D5-A8DF596E9F04}" srcOrd="0" destOrd="0" presId="urn:microsoft.com/office/officeart/2005/8/layout/default"/>
    <dgm:cxn modelId="{D2F8452B-4E6E-4012-8055-FC7B56974C89}" type="presParOf" srcId="{B3EA342F-231E-4AC1-93E5-CA5191B2A001}" destId="{709BD911-3E0A-41A9-BBDC-ADE48F0AED09}" srcOrd="1" destOrd="0" presId="urn:microsoft.com/office/officeart/2005/8/layout/default"/>
    <dgm:cxn modelId="{3F96790F-019B-44FD-84BA-4209F37EC41E}" type="presParOf" srcId="{B3EA342F-231E-4AC1-93E5-CA5191B2A001}" destId="{2504E284-5B17-4324-9E94-A39839A0903E}" srcOrd="2" destOrd="0" presId="urn:microsoft.com/office/officeart/2005/8/layout/default"/>
    <dgm:cxn modelId="{9313D00B-128E-417E-8FAC-2E11C19094EF}" type="presParOf" srcId="{B3EA342F-231E-4AC1-93E5-CA5191B2A001}" destId="{A6FCB198-2981-4F25-8F9C-9A50B9BE7E23}" srcOrd="3" destOrd="0" presId="urn:microsoft.com/office/officeart/2005/8/layout/default"/>
    <dgm:cxn modelId="{1C995619-9059-4DF6-812A-1E05CF06D481}" type="presParOf" srcId="{B3EA342F-231E-4AC1-93E5-CA5191B2A001}" destId="{39F25936-6FEA-4F5F-AE7B-C72FB36CF0B1}" srcOrd="4" destOrd="0" presId="urn:microsoft.com/office/officeart/2005/8/layout/default"/>
    <dgm:cxn modelId="{0383A402-5689-4AF6-BAD3-E12EA4754EAB}" type="presParOf" srcId="{B3EA342F-231E-4AC1-93E5-CA5191B2A001}" destId="{595C73B9-F4CC-4087-A4E4-79F8D68C33F8}" srcOrd="5" destOrd="0" presId="urn:microsoft.com/office/officeart/2005/8/layout/default"/>
    <dgm:cxn modelId="{BAE8FCF4-653A-4EF2-A6A3-0F040403E2CA}" type="presParOf" srcId="{B3EA342F-231E-4AC1-93E5-CA5191B2A001}" destId="{A7AE14AA-D002-4406-943F-1BD3257928CC}" srcOrd="6" destOrd="0" presId="urn:microsoft.com/office/officeart/2005/8/layout/default"/>
    <dgm:cxn modelId="{9B41D608-2AFE-4EE8-B80A-AEA70FD71949}" type="presParOf" srcId="{B3EA342F-231E-4AC1-93E5-CA5191B2A001}" destId="{413FC8CB-FAF1-4054-9933-4D28D8BC649B}" srcOrd="7" destOrd="0" presId="urn:microsoft.com/office/officeart/2005/8/layout/default"/>
    <dgm:cxn modelId="{6F3417FD-793A-4C2C-A3B0-3DA0279B658D}" type="presParOf" srcId="{B3EA342F-231E-4AC1-93E5-CA5191B2A001}" destId="{4D69A3E2-2BDE-47E2-A0C7-35198D5B2DEC}" srcOrd="8" destOrd="0" presId="urn:microsoft.com/office/officeart/2005/8/layout/default"/>
    <dgm:cxn modelId="{AE937C8E-D49D-42B5-B232-A0D84F913D05}" type="presParOf" srcId="{B3EA342F-231E-4AC1-93E5-CA5191B2A001}" destId="{7E37D44D-2891-4748-8044-1DEC7B1A1471}" srcOrd="9" destOrd="0" presId="urn:microsoft.com/office/officeart/2005/8/layout/default"/>
    <dgm:cxn modelId="{8AB87626-030A-42EB-9588-C69099AEFB16}" type="presParOf" srcId="{B3EA342F-231E-4AC1-93E5-CA5191B2A001}" destId="{55BF99BF-832B-4CF3-9614-C94822CD491C}" srcOrd="10" destOrd="0" presId="urn:microsoft.com/office/officeart/2005/8/layout/default"/>
    <dgm:cxn modelId="{717F90E7-44A0-4CC5-9EF6-8D4763EDD54C}" type="presParOf" srcId="{B3EA342F-231E-4AC1-93E5-CA5191B2A001}" destId="{B77D731C-0B6E-4501-B46F-18AEE37BB01E}" srcOrd="11" destOrd="0" presId="urn:microsoft.com/office/officeart/2005/8/layout/default"/>
    <dgm:cxn modelId="{1D7147FD-51D4-41BA-94A2-2C1E85CAC7D7}" type="presParOf" srcId="{B3EA342F-231E-4AC1-93E5-CA5191B2A001}" destId="{CA357701-B284-425D-8497-00A907936632}" srcOrd="12" destOrd="0" presId="urn:microsoft.com/office/officeart/2005/8/layout/default"/>
    <dgm:cxn modelId="{BD805F6D-701B-431E-BA3E-7E7E47027656}" type="presParOf" srcId="{B3EA342F-231E-4AC1-93E5-CA5191B2A001}" destId="{CE99F8DD-CABD-4888-84C6-40C23D9C79EE}" srcOrd="13" destOrd="0" presId="urn:microsoft.com/office/officeart/2005/8/layout/default"/>
    <dgm:cxn modelId="{48B7BD50-899E-403A-B747-CB65B11EBA7B}" type="presParOf" srcId="{B3EA342F-231E-4AC1-93E5-CA5191B2A001}" destId="{B5031757-28C1-42FD-82CC-7A97B35CB193}" srcOrd="14" destOrd="0" presId="urn:microsoft.com/office/officeart/2005/8/layout/default"/>
    <dgm:cxn modelId="{49145390-6149-422C-89AE-B8AE1636F40A}" type="presParOf" srcId="{B3EA342F-231E-4AC1-93E5-CA5191B2A001}" destId="{CB9BCD06-B88D-42E9-8F72-C36622DD8709}" srcOrd="15" destOrd="0" presId="urn:microsoft.com/office/officeart/2005/8/layout/default"/>
    <dgm:cxn modelId="{1F291CE4-8B0D-4F6A-92B1-9442CD5F846B}" type="presParOf" srcId="{B3EA342F-231E-4AC1-93E5-CA5191B2A001}" destId="{987068F6-166A-4552-B202-6BC4BDC24288}" srcOrd="16" destOrd="0" presId="urn:microsoft.com/office/officeart/2005/8/layout/default"/>
    <dgm:cxn modelId="{4760BA4F-CC33-4034-8DAA-90BF9FC40C28}" type="presParOf" srcId="{B3EA342F-231E-4AC1-93E5-CA5191B2A001}" destId="{8C39FF91-21CA-4C7F-9004-D24F731E2295}" srcOrd="17" destOrd="0" presId="urn:microsoft.com/office/officeart/2005/8/layout/default"/>
    <dgm:cxn modelId="{A8202F15-5546-4F76-857D-F57686FDEFD4}" type="presParOf" srcId="{B3EA342F-231E-4AC1-93E5-CA5191B2A001}" destId="{99917A00-1B99-4B40-B3D4-83615AA2C804}" srcOrd="18" destOrd="0" presId="urn:microsoft.com/office/officeart/2005/8/layout/default"/>
    <dgm:cxn modelId="{ADBB6994-5A96-45BA-A147-13B48FBD773C}" type="presParOf" srcId="{B3EA342F-231E-4AC1-93E5-CA5191B2A001}" destId="{5C4159B7-C850-4652-9ED5-C41B8F66AB33}" srcOrd="19" destOrd="0" presId="urn:microsoft.com/office/officeart/2005/8/layout/default"/>
    <dgm:cxn modelId="{AAFA65CC-01BF-4736-8C84-17E090C3C045}" type="presParOf" srcId="{B3EA342F-231E-4AC1-93E5-CA5191B2A001}" destId="{7FE2D242-55D9-4408-BE24-62BC987D8A36}" srcOrd="2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B4DCA4-B9FE-41D6-86D5-A8DF596E9F04}">
      <dsp:nvSpPr>
        <dsp:cNvPr id="0" name=""/>
        <dsp:cNvSpPr/>
      </dsp:nvSpPr>
      <dsp:spPr>
        <a:xfrm>
          <a:off x="1966" y="499209"/>
          <a:ext cx="1560376" cy="93622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Ariana Grande</a:t>
          </a:r>
        </a:p>
      </dsp:txBody>
      <dsp:txXfrm>
        <a:off x="1966" y="499209"/>
        <a:ext cx="1560376" cy="936225"/>
      </dsp:txXfrm>
    </dsp:sp>
    <dsp:sp modelId="{2504E284-5B17-4324-9E94-A39839A0903E}">
      <dsp:nvSpPr>
        <dsp:cNvPr id="0" name=""/>
        <dsp:cNvSpPr/>
      </dsp:nvSpPr>
      <dsp:spPr>
        <a:xfrm>
          <a:off x="1718380" y="499209"/>
          <a:ext cx="1560376" cy="93622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Billie Eilish</a:t>
          </a:r>
        </a:p>
      </dsp:txBody>
      <dsp:txXfrm>
        <a:off x="1718380" y="499209"/>
        <a:ext cx="1560376" cy="936225"/>
      </dsp:txXfrm>
    </dsp:sp>
    <dsp:sp modelId="{39F25936-6FEA-4F5F-AE7B-C72FB36CF0B1}">
      <dsp:nvSpPr>
        <dsp:cNvPr id="0" name=""/>
        <dsp:cNvSpPr/>
      </dsp:nvSpPr>
      <dsp:spPr>
        <a:xfrm>
          <a:off x="3434794" y="499209"/>
          <a:ext cx="1560376" cy="93622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Selena Gomez</a:t>
          </a:r>
        </a:p>
      </dsp:txBody>
      <dsp:txXfrm>
        <a:off x="3434794" y="499209"/>
        <a:ext cx="1560376" cy="936225"/>
      </dsp:txXfrm>
    </dsp:sp>
    <dsp:sp modelId="{A7AE14AA-D002-4406-943F-1BD3257928CC}">
      <dsp:nvSpPr>
        <dsp:cNvPr id="0" name=""/>
        <dsp:cNvSpPr/>
      </dsp:nvSpPr>
      <dsp:spPr>
        <a:xfrm>
          <a:off x="5151208" y="499209"/>
          <a:ext cx="1560376" cy="93622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Justin Bieber</a:t>
          </a:r>
        </a:p>
      </dsp:txBody>
      <dsp:txXfrm>
        <a:off x="5151208" y="499209"/>
        <a:ext cx="1560376" cy="936225"/>
      </dsp:txXfrm>
    </dsp:sp>
    <dsp:sp modelId="{4D69A3E2-2BDE-47E2-A0C7-35198D5B2DEC}">
      <dsp:nvSpPr>
        <dsp:cNvPr id="0" name=""/>
        <dsp:cNvSpPr/>
      </dsp:nvSpPr>
      <dsp:spPr>
        <a:xfrm>
          <a:off x="1966" y="1591473"/>
          <a:ext cx="1560376" cy="93622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Beyonce</a:t>
          </a:r>
        </a:p>
      </dsp:txBody>
      <dsp:txXfrm>
        <a:off x="1966" y="1591473"/>
        <a:ext cx="1560376" cy="936225"/>
      </dsp:txXfrm>
    </dsp:sp>
    <dsp:sp modelId="{55BF99BF-832B-4CF3-9614-C94822CD491C}">
      <dsp:nvSpPr>
        <dsp:cNvPr id="0" name=""/>
        <dsp:cNvSpPr/>
      </dsp:nvSpPr>
      <dsp:spPr>
        <a:xfrm>
          <a:off x="1718380" y="1591473"/>
          <a:ext cx="1560376" cy="93622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Rihanna</a:t>
          </a:r>
        </a:p>
      </dsp:txBody>
      <dsp:txXfrm>
        <a:off x="1718380" y="1591473"/>
        <a:ext cx="1560376" cy="936225"/>
      </dsp:txXfrm>
    </dsp:sp>
    <dsp:sp modelId="{CA357701-B284-425D-8497-00A907936632}">
      <dsp:nvSpPr>
        <dsp:cNvPr id="0" name=""/>
        <dsp:cNvSpPr/>
      </dsp:nvSpPr>
      <dsp:spPr>
        <a:xfrm>
          <a:off x="3434794" y="1591473"/>
          <a:ext cx="1560376" cy="93622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Ed Sheeran</a:t>
          </a:r>
        </a:p>
      </dsp:txBody>
      <dsp:txXfrm>
        <a:off x="3434794" y="1591473"/>
        <a:ext cx="1560376" cy="936225"/>
      </dsp:txXfrm>
    </dsp:sp>
    <dsp:sp modelId="{B5031757-28C1-42FD-82CC-7A97B35CB193}">
      <dsp:nvSpPr>
        <dsp:cNvPr id="0" name=""/>
        <dsp:cNvSpPr/>
      </dsp:nvSpPr>
      <dsp:spPr>
        <a:xfrm>
          <a:off x="5151208" y="1591473"/>
          <a:ext cx="1560376" cy="93622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Lady Gaga</a:t>
          </a:r>
        </a:p>
      </dsp:txBody>
      <dsp:txXfrm>
        <a:off x="5151208" y="1591473"/>
        <a:ext cx="1560376" cy="936225"/>
      </dsp:txXfrm>
    </dsp:sp>
    <dsp:sp modelId="{987068F6-166A-4552-B202-6BC4BDC24288}">
      <dsp:nvSpPr>
        <dsp:cNvPr id="0" name=""/>
        <dsp:cNvSpPr/>
      </dsp:nvSpPr>
      <dsp:spPr>
        <a:xfrm>
          <a:off x="860173" y="2683736"/>
          <a:ext cx="1560376" cy="93622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Celine Dion</a:t>
          </a:r>
        </a:p>
      </dsp:txBody>
      <dsp:txXfrm>
        <a:off x="860173" y="2683736"/>
        <a:ext cx="1560376" cy="936225"/>
      </dsp:txXfrm>
    </dsp:sp>
    <dsp:sp modelId="{99917A00-1B99-4B40-B3D4-83615AA2C804}">
      <dsp:nvSpPr>
        <dsp:cNvPr id="0" name=""/>
        <dsp:cNvSpPr/>
      </dsp:nvSpPr>
      <dsp:spPr>
        <a:xfrm>
          <a:off x="2576587" y="2683736"/>
          <a:ext cx="1560376" cy="93622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Madonna</a:t>
          </a:r>
        </a:p>
      </dsp:txBody>
      <dsp:txXfrm>
        <a:off x="2576587" y="2683736"/>
        <a:ext cx="1560376" cy="936225"/>
      </dsp:txXfrm>
    </dsp:sp>
    <dsp:sp modelId="{7FE2D242-55D9-4408-BE24-62BC987D8A36}">
      <dsp:nvSpPr>
        <dsp:cNvPr id="0" name=""/>
        <dsp:cNvSpPr/>
      </dsp:nvSpPr>
      <dsp:spPr>
        <a:xfrm>
          <a:off x="4293001" y="2683736"/>
          <a:ext cx="1560376" cy="93622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Justin Timberlake</a:t>
          </a:r>
        </a:p>
      </dsp:txBody>
      <dsp:txXfrm>
        <a:off x="4293001" y="2683736"/>
        <a:ext cx="1560376" cy="9362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1/21/2021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063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400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241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665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3468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257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5569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0201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8507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1618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368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1971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6037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9853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7629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846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289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560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11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465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972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217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126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1/21/2021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574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48" r:id="rId3"/>
    <p:sldLayoutId id="2147483949" r:id="rId4"/>
    <p:sldLayoutId id="2147483950" r:id="rId5"/>
    <p:sldLayoutId id="2147483944" r:id="rId6"/>
    <p:sldLayoutId id="2147483940" r:id="rId7"/>
    <p:sldLayoutId id="2147483941" r:id="rId8"/>
    <p:sldLayoutId id="2147483942" r:id="rId9"/>
    <p:sldLayoutId id="2147483943" r:id="rId10"/>
    <p:sldLayoutId id="2147483945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22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1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://www.ekduncan.com/2011/03/creating-abstract-backgrounds-with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United_States" TargetMode="External"/><Relationship Id="rId2" Type="http://schemas.openxmlformats.org/officeDocument/2006/relationships/hyperlink" Target="https://en.wikipedia.org/wiki/Popular_music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Rock_and_roll" TargetMode="External"/><Relationship Id="rId4" Type="http://schemas.openxmlformats.org/officeDocument/2006/relationships/hyperlink" Target="https://en.wikipedia.org/wiki/United_Kingd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9">
            <a:extLst>
              <a:ext uri="{FF2B5EF4-FFF2-40B4-BE49-F238E27FC236}">
                <a16:creationId xmlns:a16="http://schemas.microsoft.com/office/drawing/2014/main" id="{8A95209C-5275-4E15-8EA7-7F42980AB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5C8B25FC-E955-4072-A1D1-D6EBB30645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36236" r="-1" b="7499"/>
          <a:stretch/>
        </p:blipFill>
        <p:spPr>
          <a:xfrm>
            <a:off x="-2" y="10"/>
            <a:ext cx="12188952" cy="6857990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7048" y="1124712"/>
            <a:ext cx="9144000" cy="306324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Pop music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22752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ctr"/>
            <a:r>
              <a:rPr lang="en-US" sz="3200" dirty="0"/>
              <a:t>Demetria ,Melina ,Iria</a:t>
            </a:r>
          </a:p>
          <a:p>
            <a:pPr algn="ctr"/>
            <a:r>
              <a:rPr lang="en-US" sz="3200" dirty="0"/>
              <a:t>6A</a:t>
            </a:r>
          </a:p>
        </p:txBody>
      </p:sp>
      <p:sp>
        <p:nvSpPr>
          <p:cNvPr id="38" name="Rectangle 6">
            <a:extLst>
              <a:ext uri="{FF2B5EF4-FFF2-40B4-BE49-F238E27FC236}">
                <a16:creationId xmlns:a16="http://schemas.microsoft.com/office/drawing/2014/main" id="{4F2ED431-E304-4FF0-9F4E-032783C9D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571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6">
            <a:extLst>
              <a:ext uri="{FF2B5EF4-FFF2-40B4-BE49-F238E27FC236}">
                <a16:creationId xmlns:a16="http://schemas.microsoft.com/office/drawing/2014/main" id="{4E87FCFB-2CCE-460D-B3DD-557C8BD1B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31">
            <a:extLst>
              <a:ext uri="{FF2B5EF4-FFF2-40B4-BE49-F238E27FC236}">
                <a16:creationId xmlns:a16="http://schemas.microsoft.com/office/drawing/2014/main" id="{A1C0E1DF-5411-4E0A-8697-2DCEFBEC44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5866853" y="1079740"/>
            <a:ext cx="2398144" cy="274320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CF4E52C3-C321-461A-BA10-343F5256026F}"/>
              </a:ext>
            </a:extLst>
          </p:cNvPr>
          <p:cNvSpPr txBox="1"/>
          <p:nvPr/>
        </p:nvSpPr>
        <p:spPr>
          <a:xfrm>
            <a:off x="15866853" y="3822940"/>
            <a:ext cx="2398144" cy="317500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r>
              <a:rPr lang="en-US">
                <a:hlinkClick r:id="rId4"/>
              </a:rPr>
              <a:t>This Photo</a:t>
            </a:r>
            <a:r>
              <a:rPr lang="en-US"/>
              <a:t> by Unknown author is licensed under </a:t>
            </a:r>
            <a:r>
              <a:rPr lang="en-US">
                <a:hlinkClick r:id="rId5"/>
              </a:rPr>
              <a:t>CC BY-SA-NC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AF827-AFD5-46E2-BBAF-02FC1FD8667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/>
              <a:t>What is pop music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7D851-FE94-45E9-A564-571809AE2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1234"/>
            <a:ext cx="10515600" cy="4956449"/>
          </a:xfr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dirty="0">
                <a:ea typeface="+mn-lt"/>
                <a:cs typeface="+mn-lt"/>
              </a:rPr>
              <a:t>Pop</a:t>
            </a:r>
            <a:r>
              <a:rPr lang="en-US" dirty="0">
                <a:ea typeface="+mn-lt"/>
                <a:cs typeface="+mn-lt"/>
              </a:rPr>
              <a:t> is a genre of </a:t>
            </a:r>
            <a:r>
              <a:rPr lang="en-US" dirty="0">
                <a:ea typeface="+mn-lt"/>
                <a:cs typeface="+mn-lt"/>
                <a:hlinkClick r:id="rId2"/>
              </a:rPr>
              <a:t>popular music</a:t>
            </a:r>
            <a:r>
              <a:rPr lang="en-US" dirty="0">
                <a:ea typeface="+mn-lt"/>
                <a:cs typeface="+mn-lt"/>
              </a:rPr>
              <a:t> that originated in its modern form during the mid-1950s in the </a:t>
            </a:r>
            <a:r>
              <a:rPr lang="en-US" dirty="0">
                <a:ea typeface="+mn-lt"/>
                <a:cs typeface="+mn-lt"/>
                <a:hlinkClick r:id="rId3"/>
              </a:rPr>
              <a:t>United States</a:t>
            </a:r>
            <a:r>
              <a:rPr lang="en-US" dirty="0">
                <a:ea typeface="+mn-lt"/>
                <a:cs typeface="+mn-lt"/>
              </a:rPr>
              <a:t> and the </a:t>
            </a:r>
            <a:r>
              <a:rPr lang="en-US" dirty="0">
                <a:ea typeface="+mn-lt"/>
                <a:cs typeface="+mn-lt"/>
                <a:hlinkClick r:id="rId4"/>
              </a:rPr>
              <a:t>United Kingdom</a:t>
            </a:r>
            <a:r>
              <a:rPr lang="en-US" dirty="0">
                <a:ea typeface="+mn-lt"/>
                <a:cs typeface="+mn-lt"/>
              </a:rPr>
              <a:t>. The terms </a:t>
            </a:r>
            <a:r>
              <a:rPr lang="en-US" i="1" dirty="0">
                <a:ea typeface="+mn-lt"/>
                <a:cs typeface="+mn-lt"/>
              </a:rPr>
              <a:t>popular music</a:t>
            </a:r>
            <a:r>
              <a:rPr lang="en-US" dirty="0">
                <a:ea typeface="+mn-lt"/>
                <a:cs typeface="+mn-lt"/>
              </a:rPr>
              <a:t> and </a:t>
            </a:r>
            <a:r>
              <a:rPr lang="en-US" i="1" dirty="0">
                <a:ea typeface="+mn-lt"/>
                <a:cs typeface="+mn-lt"/>
              </a:rPr>
              <a:t>pop music</a:t>
            </a:r>
            <a:r>
              <a:rPr lang="en-US" dirty="0">
                <a:ea typeface="+mn-lt"/>
                <a:cs typeface="+mn-lt"/>
              </a:rPr>
              <a:t> are often used interchangeably, although the former describes all music that is popular and includes many disparate styles. During the 1950s and 1960s, pop encompassed </a:t>
            </a:r>
            <a:r>
              <a:rPr lang="en-US" dirty="0">
                <a:ea typeface="+mn-lt"/>
                <a:cs typeface="+mn-lt"/>
                <a:hlinkClick r:id="rId5"/>
              </a:rPr>
              <a:t>rock and roll</a:t>
            </a:r>
            <a:r>
              <a:rPr lang="en-US" dirty="0">
                <a:ea typeface="+mn-lt"/>
                <a:cs typeface="+mn-lt"/>
              </a:rPr>
              <a:t> and the youth-oriented styles it influenced. </a:t>
            </a:r>
            <a:r>
              <a:rPr lang="en-US" i="1" dirty="0">
                <a:ea typeface="+mn-lt"/>
                <a:cs typeface="+mn-lt"/>
              </a:rPr>
              <a:t>Rock</a:t>
            </a:r>
            <a:r>
              <a:rPr lang="en-US" dirty="0">
                <a:ea typeface="+mn-lt"/>
                <a:cs typeface="+mn-lt"/>
              </a:rPr>
              <a:t> and </a:t>
            </a:r>
            <a:r>
              <a:rPr lang="en-US" i="1" dirty="0">
                <a:ea typeface="+mn-lt"/>
                <a:cs typeface="+mn-lt"/>
              </a:rPr>
              <a:t>pop</a:t>
            </a:r>
            <a:r>
              <a:rPr lang="en-US" dirty="0">
                <a:ea typeface="+mn-lt"/>
                <a:cs typeface="+mn-lt"/>
              </a:rPr>
              <a:t> remained roughly synonymous until the late 1960s, after which </a:t>
            </a:r>
            <a:r>
              <a:rPr lang="en-US" i="1" dirty="0">
                <a:ea typeface="+mn-lt"/>
                <a:cs typeface="+mn-lt"/>
              </a:rPr>
              <a:t>pop</a:t>
            </a:r>
            <a:r>
              <a:rPr lang="en-US" dirty="0">
                <a:ea typeface="+mn-lt"/>
                <a:cs typeface="+mn-lt"/>
              </a:rPr>
              <a:t> became associated with music that was more commercial, ephemeral, and accessible.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4918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0BAE8-5F85-4F02-B6FC-5CC996957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7200"/>
              <a:t>Pop music singers</a:t>
            </a:r>
          </a:p>
        </p:txBody>
      </p:sp>
      <p:pic>
        <p:nvPicPr>
          <p:cNvPr id="4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3D807A4A-30A0-4F25-9AAF-EFCEB44D07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025" r="23174" b="-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DE8F1EF3-36C0-4438-A9DB-B32BDC0A69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9625880"/>
              </p:ext>
            </p:extLst>
          </p:nvPr>
        </p:nvGraphicFramePr>
        <p:xfrm>
          <a:off x="572493" y="2071316"/>
          <a:ext cx="6713552" cy="4119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5944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479375D-8CD4-4B7B-9C44-C0DCDCB1E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0A5028-FCAE-4009-B10C-2E4989079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432877"/>
            <a:ext cx="4683319" cy="1978051"/>
          </a:xfrm>
        </p:spPr>
        <p:txBody>
          <a:bodyPr anchor="b">
            <a:normAutofit/>
          </a:bodyPr>
          <a:lstStyle/>
          <a:p>
            <a:r>
              <a:rPr lang="en-US" sz="5600"/>
              <a:t>pop bands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648" y="2576526"/>
            <a:ext cx="3776100" cy="27432"/>
          </a:xfrm>
          <a:custGeom>
            <a:avLst/>
            <a:gdLst>
              <a:gd name="connsiteX0" fmla="*/ 0 w 3776100"/>
              <a:gd name="connsiteY0" fmla="*/ 0 h 27432"/>
              <a:gd name="connsiteX1" fmla="*/ 704872 w 3776100"/>
              <a:gd name="connsiteY1" fmla="*/ 0 h 27432"/>
              <a:gd name="connsiteX2" fmla="*/ 1371983 w 3776100"/>
              <a:gd name="connsiteY2" fmla="*/ 0 h 27432"/>
              <a:gd name="connsiteX3" fmla="*/ 2039094 w 3776100"/>
              <a:gd name="connsiteY3" fmla="*/ 0 h 27432"/>
              <a:gd name="connsiteX4" fmla="*/ 2555161 w 3776100"/>
              <a:gd name="connsiteY4" fmla="*/ 0 h 27432"/>
              <a:gd name="connsiteX5" fmla="*/ 3108989 w 3776100"/>
              <a:gd name="connsiteY5" fmla="*/ 0 h 27432"/>
              <a:gd name="connsiteX6" fmla="*/ 3776100 w 3776100"/>
              <a:gd name="connsiteY6" fmla="*/ 0 h 27432"/>
              <a:gd name="connsiteX7" fmla="*/ 3776100 w 3776100"/>
              <a:gd name="connsiteY7" fmla="*/ 27432 h 27432"/>
              <a:gd name="connsiteX8" fmla="*/ 3146750 w 3776100"/>
              <a:gd name="connsiteY8" fmla="*/ 27432 h 27432"/>
              <a:gd name="connsiteX9" fmla="*/ 2630683 w 3776100"/>
              <a:gd name="connsiteY9" fmla="*/ 27432 h 27432"/>
              <a:gd name="connsiteX10" fmla="*/ 2114616 w 3776100"/>
              <a:gd name="connsiteY10" fmla="*/ 27432 h 27432"/>
              <a:gd name="connsiteX11" fmla="*/ 1447505 w 3776100"/>
              <a:gd name="connsiteY11" fmla="*/ 27432 h 27432"/>
              <a:gd name="connsiteX12" fmla="*/ 893677 w 3776100"/>
              <a:gd name="connsiteY12" fmla="*/ 27432 h 27432"/>
              <a:gd name="connsiteX13" fmla="*/ 0 w 3776100"/>
              <a:gd name="connsiteY13" fmla="*/ 27432 h 27432"/>
              <a:gd name="connsiteX14" fmla="*/ 0 w 377610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76100" h="27432" fill="none" extrusionOk="0">
                <a:moveTo>
                  <a:pt x="0" y="0"/>
                </a:moveTo>
                <a:cubicBezTo>
                  <a:pt x="165025" y="16710"/>
                  <a:pt x="477610" y="11021"/>
                  <a:pt x="704872" y="0"/>
                </a:cubicBezTo>
                <a:cubicBezTo>
                  <a:pt x="932134" y="-11021"/>
                  <a:pt x="1211227" y="31434"/>
                  <a:pt x="1371983" y="0"/>
                </a:cubicBezTo>
                <a:cubicBezTo>
                  <a:pt x="1532739" y="-31434"/>
                  <a:pt x="1888636" y="32404"/>
                  <a:pt x="2039094" y="0"/>
                </a:cubicBezTo>
                <a:cubicBezTo>
                  <a:pt x="2189552" y="-32404"/>
                  <a:pt x="2404310" y="7083"/>
                  <a:pt x="2555161" y="0"/>
                </a:cubicBezTo>
                <a:cubicBezTo>
                  <a:pt x="2706012" y="-7083"/>
                  <a:pt x="2970995" y="21467"/>
                  <a:pt x="3108989" y="0"/>
                </a:cubicBezTo>
                <a:cubicBezTo>
                  <a:pt x="3246983" y="-21467"/>
                  <a:pt x="3512891" y="18414"/>
                  <a:pt x="3776100" y="0"/>
                </a:cubicBezTo>
                <a:cubicBezTo>
                  <a:pt x="3775143" y="8431"/>
                  <a:pt x="3775751" y="14612"/>
                  <a:pt x="3776100" y="27432"/>
                </a:cubicBezTo>
                <a:cubicBezTo>
                  <a:pt x="3578604" y="18286"/>
                  <a:pt x="3430587" y="30543"/>
                  <a:pt x="3146750" y="27432"/>
                </a:cubicBezTo>
                <a:cubicBezTo>
                  <a:pt x="2862913" y="24322"/>
                  <a:pt x="2827215" y="48777"/>
                  <a:pt x="2630683" y="27432"/>
                </a:cubicBezTo>
                <a:cubicBezTo>
                  <a:pt x="2434151" y="6087"/>
                  <a:pt x="2291940" y="37245"/>
                  <a:pt x="2114616" y="27432"/>
                </a:cubicBezTo>
                <a:cubicBezTo>
                  <a:pt x="1937292" y="17619"/>
                  <a:pt x="1656845" y="-4340"/>
                  <a:pt x="1447505" y="27432"/>
                </a:cubicBezTo>
                <a:cubicBezTo>
                  <a:pt x="1238165" y="59204"/>
                  <a:pt x="1030350" y="26114"/>
                  <a:pt x="893677" y="27432"/>
                </a:cubicBezTo>
                <a:cubicBezTo>
                  <a:pt x="757004" y="28750"/>
                  <a:pt x="212407" y="-10735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776100" h="27432" stroke="0" extrusionOk="0">
                <a:moveTo>
                  <a:pt x="0" y="0"/>
                </a:moveTo>
                <a:cubicBezTo>
                  <a:pt x="198732" y="-14575"/>
                  <a:pt x="400138" y="19874"/>
                  <a:pt x="591589" y="0"/>
                </a:cubicBezTo>
                <a:cubicBezTo>
                  <a:pt x="783040" y="-19874"/>
                  <a:pt x="941744" y="14362"/>
                  <a:pt x="1107656" y="0"/>
                </a:cubicBezTo>
                <a:cubicBezTo>
                  <a:pt x="1273568" y="-14362"/>
                  <a:pt x="1609193" y="-20323"/>
                  <a:pt x="1812528" y="0"/>
                </a:cubicBezTo>
                <a:cubicBezTo>
                  <a:pt x="2015863" y="20323"/>
                  <a:pt x="2174208" y="11632"/>
                  <a:pt x="2404117" y="0"/>
                </a:cubicBezTo>
                <a:cubicBezTo>
                  <a:pt x="2634026" y="-11632"/>
                  <a:pt x="2870746" y="-12989"/>
                  <a:pt x="2995706" y="0"/>
                </a:cubicBezTo>
                <a:cubicBezTo>
                  <a:pt x="3120666" y="12989"/>
                  <a:pt x="3546384" y="24159"/>
                  <a:pt x="3776100" y="0"/>
                </a:cubicBezTo>
                <a:cubicBezTo>
                  <a:pt x="3774745" y="9524"/>
                  <a:pt x="3774898" y="13975"/>
                  <a:pt x="3776100" y="27432"/>
                </a:cubicBezTo>
                <a:cubicBezTo>
                  <a:pt x="3463671" y="43660"/>
                  <a:pt x="3337372" y="14126"/>
                  <a:pt x="3146750" y="27432"/>
                </a:cubicBezTo>
                <a:cubicBezTo>
                  <a:pt x="2956128" y="40739"/>
                  <a:pt x="2766562" y="1782"/>
                  <a:pt x="2630683" y="27432"/>
                </a:cubicBezTo>
                <a:cubicBezTo>
                  <a:pt x="2494804" y="53082"/>
                  <a:pt x="2190923" y="18892"/>
                  <a:pt x="2001333" y="27432"/>
                </a:cubicBezTo>
                <a:cubicBezTo>
                  <a:pt x="1811743" y="35973"/>
                  <a:pt x="1591614" y="51701"/>
                  <a:pt x="1371983" y="27432"/>
                </a:cubicBezTo>
                <a:cubicBezTo>
                  <a:pt x="1152352" y="3164"/>
                  <a:pt x="916285" y="53283"/>
                  <a:pt x="780394" y="27432"/>
                </a:cubicBezTo>
                <a:cubicBezTo>
                  <a:pt x="644503" y="1581"/>
                  <a:pt x="293502" y="478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C3A27E"/>
          </a:solidFill>
          <a:ln w="38100" cap="rnd">
            <a:solidFill>
              <a:srgbClr val="C3A27E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FDD1F7-9837-455D-BE69-E080A120B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769556"/>
            <a:ext cx="4694202" cy="342401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/>
              <a:t>One Direction</a:t>
            </a:r>
          </a:p>
          <a:p>
            <a:r>
              <a:rPr lang="en-US" sz="2400"/>
              <a:t>Little Mix</a:t>
            </a:r>
          </a:p>
          <a:p>
            <a:r>
              <a:rPr lang="en-US" sz="2400"/>
              <a:t>BTS</a:t>
            </a:r>
          </a:p>
          <a:p>
            <a:r>
              <a:rPr lang="en-US" sz="2400"/>
              <a:t>BlackP!nk</a:t>
            </a:r>
          </a:p>
          <a:p>
            <a:r>
              <a:rPr lang="en-US" sz="2400"/>
              <a:t>Rolling Stones</a:t>
            </a:r>
          </a:p>
          <a:p>
            <a:endParaRPr lang="en-US" sz="2400"/>
          </a:p>
        </p:txBody>
      </p:sp>
      <p:pic>
        <p:nvPicPr>
          <p:cNvPr id="7" name="Picture 7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E127044B-B068-4FFE-BF4D-B6BE3C0BDC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32" r="4" b="21796"/>
          <a:stretch/>
        </p:blipFill>
        <p:spPr>
          <a:xfrm>
            <a:off x="5881587" y="1"/>
            <a:ext cx="2480911" cy="2499926"/>
          </a:xfrm>
          <a:custGeom>
            <a:avLst/>
            <a:gdLst/>
            <a:ahLst/>
            <a:cxnLst/>
            <a:rect l="l" t="t" r="r" b="b"/>
            <a:pathLst>
              <a:path w="2480911" h="2499926">
                <a:moveTo>
                  <a:pt x="19981" y="0"/>
                </a:moveTo>
                <a:lnTo>
                  <a:pt x="2459298" y="0"/>
                </a:lnTo>
                <a:lnTo>
                  <a:pt x="2461697" y="36771"/>
                </a:lnTo>
                <a:cubicBezTo>
                  <a:pt x="2479788" y="149359"/>
                  <a:pt x="2485129" y="263433"/>
                  <a:pt x="2477615" y="377067"/>
                </a:cubicBezTo>
                <a:cubicBezTo>
                  <a:pt x="2467228" y="531964"/>
                  <a:pt x="2453063" y="686610"/>
                  <a:pt x="2448746" y="841886"/>
                </a:cubicBezTo>
                <a:cubicBezTo>
                  <a:pt x="2444698" y="993129"/>
                  <a:pt x="2457785" y="1144371"/>
                  <a:pt x="2467767" y="1294857"/>
                </a:cubicBezTo>
                <a:cubicBezTo>
                  <a:pt x="2482337" y="1514412"/>
                  <a:pt x="2471950" y="1734090"/>
                  <a:pt x="2462911" y="1953771"/>
                </a:cubicBezTo>
                <a:cubicBezTo>
                  <a:pt x="2456031" y="2120043"/>
                  <a:pt x="2468880" y="2286316"/>
                  <a:pt x="2468394" y="2452588"/>
                </a:cubicBezTo>
                <a:lnTo>
                  <a:pt x="2466641" y="2499926"/>
                </a:lnTo>
                <a:lnTo>
                  <a:pt x="2296739" y="2478362"/>
                </a:lnTo>
                <a:cubicBezTo>
                  <a:pt x="2238674" y="2473952"/>
                  <a:pt x="2180384" y="2473352"/>
                  <a:pt x="2121935" y="2479209"/>
                </a:cubicBezTo>
                <a:cubicBezTo>
                  <a:pt x="2041360" y="2487394"/>
                  <a:pt x="1960913" y="2492193"/>
                  <a:pt x="1879954" y="2491910"/>
                </a:cubicBezTo>
                <a:cubicBezTo>
                  <a:pt x="1693862" y="2491910"/>
                  <a:pt x="1507645" y="2490217"/>
                  <a:pt x="1321552" y="2493745"/>
                </a:cubicBezTo>
                <a:cubicBezTo>
                  <a:pt x="1155926" y="2496850"/>
                  <a:pt x="990939" y="2503623"/>
                  <a:pt x="825184" y="2486548"/>
                </a:cubicBezTo>
                <a:cubicBezTo>
                  <a:pt x="702850" y="2473988"/>
                  <a:pt x="580196" y="2469719"/>
                  <a:pt x="457447" y="2468960"/>
                </a:cubicBezTo>
                <a:cubicBezTo>
                  <a:pt x="334698" y="2468202"/>
                  <a:pt x="211852" y="2470954"/>
                  <a:pt x="89135" y="2472435"/>
                </a:cubicBezTo>
                <a:lnTo>
                  <a:pt x="18367" y="2476036"/>
                </a:lnTo>
                <a:lnTo>
                  <a:pt x="18390" y="2474698"/>
                </a:lnTo>
                <a:cubicBezTo>
                  <a:pt x="17282" y="2432885"/>
                  <a:pt x="16575" y="2391103"/>
                  <a:pt x="22999" y="2349513"/>
                </a:cubicBezTo>
                <a:cubicBezTo>
                  <a:pt x="32123" y="2282523"/>
                  <a:pt x="32469" y="2214639"/>
                  <a:pt x="24028" y="2147559"/>
                </a:cubicBezTo>
                <a:cubicBezTo>
                  <a:pt x="8841" y="2020748"/>
                  <a:pt x="9791" y="1892546"/>
                  <a:pt x="26854" y="1765977"/>
                </a:cubicBezTo>
                <a:cubicBezTo>
                  <a:pt x="37390" y="1692110"/>
                  <a:pt x="43429" y="1616075"/>
                  <a:pt x="24541" y="1543611"/>
                </a:cubicBezTo>
                <a:cubicBezTo>
                  <a:pt x="-19916" y="1373296"/>
                  <a:pt x="6039" y="1202726"/>
                  <a:pt x="24541" y="1033304"/>
                </a:cubicBezTo>
                <a:cubicBezTo>
                  <a:pt x="35784" y="942317"/>
                  <a:pt x="36042" y="850321"/>
                  <a:pt x="25313" y="759270"/>
                </a:cubicBezTo>
                <a:cubicBezTo>
                  <a:pt x="6271" y="624791"/>
                  <a:pt x="2596" y="488613"/>
                  <a:pt x="14391" y="353320"/>
                </a:cubicBezTo>
                <a:cubicBezTo>
                  <a:pt x="25055" y="242711"/>
                  <a:pt x="35592" y="131847"/>
                  <a:pt x="22742" y="20345"/>
                </a:cubicBezTo>
                <a:close/>
              </a:path>
            </a:pathLst>
          </a:custGeom>
        </p:spPr>
      </p:pic>
      <p:pic>
        <p:nvPicPr>
          <p:cNvPr id="4" name="Picture 4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900B17A5-2875-4D98-935D-FCE1C49FB8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662" r="-1" b="7274"/>
          <a:stretch/>
        </p:blipFill>
        <p:spPr>
          <a:xfrm>
            <a:off x="8551157" y="4"/>
            <a:ext cx="3640843" cy="2514491"/>
          </a:xfrm>
          <a:custGeom>
            <a:avLst/>
            <a:gdLst/>
            <a:ahLst/>
            <a:cxnLst/>
            <a:rect l="l" t="t" r="r" b="b"/>
            <a:pathLst>
              <a:path w="3640843" h="2514491">
                <a:moveTo>
                  <a:pt x="21507" y="0"/>
                </a:moveTo>
                <a:lnTo>
                  <a:pt x="3640843" y="0"/>
                </a:lnTo>
                <a:lnTo>
                  <a:pt x="3640843" y="2476851"/>
                </a:lnTo>
                <a:lnTo>
                  <a:pt x="3515365" y="2478367"/>
                </a:lnTo>
                <a:cubicBezTo>
                  <a:pt x="3466585" y="2480206"/>
                  <a:pt x="3417823" y="2483372"/>
                  <a:pt x="3369095" y="2488100"/>
                </a:cubicBezTo>
                <a:cubicBezTo>
                  <a:pt x="3189591" y="2503172"/>
                  <a:pt x="3009384" y="2505345"/>
                  <a:pt x="2829623" y="2494592"/>
                </a:cubicBezTo>
                <a:cubicBezTo>
                  <a:pt x="2667194" y="2487113"/>
                  <a:pt x="2505020" y="2468765"/>
                  <a:pt x="2342206" y="2484430"/>
                </a:cubicBezTo>
                <a:cubicBezTo>
                  <a:pt x="2286188" y="2489794"/>
                  <a:pt x="2231192" y="2502776"/>
                  <a:pt x="2174789" y="2505740"/>
                </a:cubicBezTo>
                <a:cubicBezTo>
                  <a:pt x="1910553" y="2519853"/>
                  <a:pt x="1647212" y="2498684"/>
                  <a:pt x="1383871" y="2481326"/>
                </a:cubicBezTo>
                <a:cubicBezTo>
                  <a:pt x="1287949" y="2474976"/>
                  <a:pt x="1192025" y="2467214"/>
                  <a:pt x="1096103" y="2484572"/>
                </a:cubicBezTo>
                <a:cubicBezTo>
                  <a:pt x="1015156" y="2498331"/>
                  <a:pt x="932995" y="2501168"/>
                  <a:pt x="851435" y="2493039"/>
                </a:cubicBezTo>
                <a:cubicBezTo>
                  <a:pt x="779199" y="2484910"/>
                  <a:pt x="706514" y="2482977"/>
                  <a:pt x="634010" y="2487253"/>
                </a:cubicBezTo>
                <a:cubicBezTo>
                  <a:pt x="437047" y="2504894"/>
                  <a:pt x="239957" y="2514631"/>
                  <a:pt x="42483" y="2514490"/>
                </a:cubicBezTo>
                <a:lnTo>
                  <a:pt x="11734" y="2513921"/>
                </a:lnTo>
                <a:lnTo>
                  <a:pt x="8379" y="2373974"/>
                </a:lnTo>
                <a:cubicBezTo>
                  <a:pt x="6625" y="2249072"/>
                  <a:pt x="-9563" y="2123667"/>
                  <a:pt x="8379" y="1999396"/>
                </a:cubicBezTo>
                <a:cubicBezTo>
                  <a:pt x="37721" y="1780120"/>
                  <a:pt x="41754" y="1558537"/>
                  <a:pt x="20386" y="1338466"/>
                </a:cubicBezTo>
                <a:cubicBezTo>
                  <a:pt x="-390" y="1090264"/>
                  <a:pt x="-1874" y="840990"/>
                  <a:pt x="15935" y="592587"/>
                </a:cubicBezTo>
                <a:cubicBezTo>
                  <a:pt x="28615" y="408575"/>
                  <a:pt x="38058" y="224185"/>
                  <a:pt x="26726" y="39543"/>
                </a:cubicBezTo>
                <a:close/>
              </a:path>
            </a:pathLst>
          </a:custGeom>
        </p:spPr>
      </p:pic>
      <p:pic>
        <p:nvPicPr>
          <p:cNvPr id="5" name="Picture 5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638F6820-7918-405B-9849-3144504FDF2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38" r="11483"/>
          <a:stretch/>
        </p:blipFill>
        <p:spPr>
          <a:xfrm>
            <a:off x="5875931" y="2710789"/>
            <a:ext cx="3424703" cy="4147210"/>
          </a:xfrm>
          <a:custGeom>
            <a:avLst/>
            <a:gdLst/>
            <a:ahLst/>
            <a:cxnLst/>
            <a:rect l="l" t="t" r="r" b="b"/>
            <a:pathLst>
              <a:path w="3424703" h="4147210">
                <a:moveTo>
                  <a:pt x="2770276" y="363"/>
                </a:moveTo>
                <a:cubicBezTo>
                  <a:pt x="2795855" y="1035"/>
                  <a:pt x="2821435" y="2685"/>
                  <a:pt x="2847014" y="5648"/>
                </a:cubicBezTo>
                <a:cubicBezTo>
                  <a:pt x="2934458" y="16486"/>
                  <a:pt x="3022617" y="18236"/>
                  <a:pt x="3110355" y="10870"/>
                </a:cubicBezTo>
                <a:lnTo>
                  <a:pt x="3392897" y="10870"/>
                </a:lnTo>
                <a:lnTo>
                  <a:pt x="3386194" y="142094"/>
                </a:lnTo>
                <a:cubicBezTo>
                  <a:pt x="3385022" y="239019"/>
                  <a:pt x="3388255" y="335913"/>
                  <a:pt x="3397778" y="432680"/>
                </a:cubicBezTo>
                <a:cubicBezTo>
                  <a:pt x="3412957" y="610911"/>
                  <a:pt x="3415146" y="789841"/>
                  <a:pt x="3404316" y="968327"/>
                </a:cubicBezTo>
                <a:cubicBezTo>
                  <a:pt x="3396784" y="1129605"/>
                  <a:pt x="3378305" y="1290629"/>
                  <a:pt x="3394081" y="1452289"/>
                </a:cubicBezTo>
                <a:cubicBezTo>
                  <a:pt x="3399484" y="1507910"/>
                  <a:pt x="3412558" y="1562516"/>
                  <a:pt x="3415543" y="1618519"/>
                </a:cubicBezTo>
                <a:cubicBezTo>
                  <a:pt x="3429757" y="1880882"/>
                  <a:pt x="3408437" y="2142356"/>
                  <a:pt x="3390955" y="2403830"/>
                </a:cubicBezTo>
                <a:cubicBezTo>
                  <a:pt x="3384560" y="2499073"/>
                  <a:pt x="3376742" y="2594316"/>
                  <a:pt x="3394224" y="2689559"/>
                </a:cubicBezTo>
                <a:cubicBezTo>
                  <a:pt x="3408082" y="2769932"/>
                  <a:pt x="3410939" y="2851510"/>
                  <a:pt x="3402752" y="2932492"/>
                </a:cubicBezTo>
                <a:cubicBezTo>
                  <a:pt x="3394565" y="3004216"/>
                  <a:pt x="3392618" y="3076386"/>
                  <a:pt x="3396925" y="3148376"/>
                </a:cubicBezTo>
                <a:cubicBezTo>
                  <a:pt x="3414691" y="3343943"/>
                  <a:pt x="3424498" y="3539635"/>
                  <a:pt x="3424356" y="3735709"/>
                </a:cubicBezTo>
                <a:cubicBezTo>
                  <a:pt x="3426089" y="3815954"/>
                  <a:pt x="3421343" y="3896213"/>
                  <a:pt x="3410143" y="3975849"/>
                </a:cubicBezTo>
                <a:lnTo>
                  <a:pt x="3388082" y="4147210"/>
                </a:lnTo>
                <a:lnTo>
                  <a:pt x="25116" y="4147210"/>
                </a:lnTo>
                <a:lnTo>
                  <a:pt x="26095" y="4083557"/>
                </a:lnTo>
                <a:cubicBezTo>
                  <a:pt x="28392" y="4055598"/>
                  <a:pt x="32549" y="4027790"/>
                  <a:pt x="38549" y="4000316"/>
                </a:cubicBezTo>
                <a:cubicBezTo>
                  <a:pt x="69270" y="3859101"/>
                  <a:pt x="66020" y="3712669"/>
                  <a:pt x="29041" y="3572934"/>
                </a:cubicBezTo>
                <a:cubicBezTo>
                  <a:pt x="-4495" y="3441275"/>
                  <a:pt x="-11433" y="3309233"/>
                  <a:pt x="21203" y="3176425"/>
                </a:cubicBezTo>
                <a:cubicBezTo>
                  <a:pt x="52015" y="3052995"/>
                  <a:pt x="50511" y="2923785"/>
                  <a:pt x="16835" y="2801095"/>
                </a:cubicBezTo>
                <a:cubicBezTo>
                  <a:pt x="9383" y="2769328"/>
                  <a:pt x="4821" y="2736962"/>
                  <a:pt x="3215" y="2704391"/>
                </a:cubicBezTo>
                <a:cubicBezTo>
                  <a:pt x="-6936" y="2585490"/>
                  <a:pt x="10153" y="2468247"/>
                  <a:pt x="24415" y="2350749"/>
                </a:cubicBezTo>
                <a:cubicBezTo>
                  <a:pt x="33924" y="2275861"/>
                  <a:pt x="48443" y="2200208"/>
                  <a:pt x="24415" y="2126086"/>
                </a:cubicBezTo>
                <a:cubicBezTo>
                  <a:pt x="7956" y="2074430"/>
                  <a:pt x="4295" y="2019598"/>
                  <a:pt x="13752" y="1966233"/>
                </a:cubicBezTo>
                <a:cubicBezTo>
                  <a:pt x="29697" y="1871520"/>
                  <a:pt x="33024" y="1775136"/>
                  <a:pt x="23645" y="1679568"/>
                </a:cubicBezTo>
                <a:cubicBezTo>
                  <a:pt x="17452" y="1616558"/>
                  <a:pt x="18403" y="1553050"/>
                  <a:pt x="26472" y="1490244"/>
                </a:cubicBezTo>
                <a:cubicBezTo>
                  <a:pt x="37135" y="1405788"/>
                  <a:pt x="53711" y="1319801"/>
                  <a:pt x="33538" y="1235091"/>
                </a:cubicBezTo>
                <a:cubicBezTo>
                  <a:pt x="1416" y="1100497"/>
                  <a:pt x="7841" y="966031"/>
                  <a:pt x="20690" y="830417"/>
                </a:cubicBezTo>
                <a:cubicBezTo>
                  <a:pt x="30326" y="729504"/>
                  <a:pt x="40991" y="627443"/>
                  <a:pt x="21717" y="525381"/>
                </a:cubicBezTo>
                <a:cubicBezTo>
                  <a:pt x="13430" y="478025"/>
                  <a:pt x="13430" y="429597"/>
                  <a:pt x="21717" y="382240"/>
                </a:cubicBezTo>
                <a:cubicBezTo>
                  <a:pt x="31739" y="318452"/>
                  <a:pt x="41248" y="255301"/>
                  <a:pt x="28398" y="190875"/>
                </a:cubicBezTo>
                <a:cubicBezTo>
                  <a:pt x="22745" y="162808"/>
                  <a:pt x="18505" y="134486"/>
                  <a:pt x="15549" y="106164"/>
                </a:cubicBezTo>
                <a:lnTo>
                  <a:pt x="13011" y="8941"/>
                </a:lnTo>
                <a:lnTo>
                  <a:pt x="105533" y="5454"/>
                </a:lnTo>
                <a:cubicBezTo>
                  <a:pt x="202128" y="1697"/>
                  <a:pt x="298722" y="-138"/>
                  <a:pt x="395349" y="6071"/>
                </a:cubicBezTo>
                <a:cubicBezTo>
                  <a:pt x="557907" y="16515"/>
                  <a:pt x="720336" y="25406"/>
                  <a:pt x="883022" y="16797"/>
                </a:cubicBezTo>
                <a:cubicBezTo>
                  <a:pt x="971367" y="10947"/>
                  <a:pt x="1059843" y="8651"/>
                  <a:pt x="1148278" y="9900"/>
                </a:cubicBezTo>
                <a:lnTo>
                  <a:pt x="1257461" y="15823"/>
                </a:lnTo>
                <a:lnTo>
                  <a:pt x="1335116" y="26426"/>
                </a:lnTo>
                <a:lnTo>
                  <a:pt x="1440012" y="30714"/>
                </a:lnTo>
                <a:lnTo>
                  <a:pt x="1441038" y="31333"/>
                </a:lnTo>
                <a:lnTo>
                  <a:pt x="1453828" y="31333"/>
                </a:lnTo>
                <a:lnTo>
                  <a:pt x="1454853" y="30816"/>
                </a:lnTo>
                <a:lnTo>
                  <a:pt x="1562238" y="26426"/>
                </a:lnTo>
                <a:lnTo>
                  <a:pt x="1586282" y="23143"/>
                </a:lnTo>
                <a:lnTo>
                  <a:pt x="1629431" y="20607"/>
                </a:lnTo>
                <a:cubicBezTo>
                  <a:pt x="1752571" y="5493"/>
                  <a:pt x="1876617" y="1527"/>
                  <a:pt x="2000333" y="8753"/>
                </a:cubicBezTo>
                <a:cubicBezTo>
                  <a:pt x="2180029" y="20043"/>
                  <a:pt x="2359981" y="26958"/>
                  <a:pt x="2540060" y="11576"/>
                </a:cubicBezTo>
                <a:cubicBezTo>
                  <a:pt x="2616799" y="5119"/>
                  <a:pt x="2693538" y="-1655"/>
                  <a:pt x="2770276" y="363"/>
                </a:cubicBezTo>
                <a:close/>
              </a:path>
            </a:pathLst>
          </a:custGeom>
        </p:spPr>
      </p:pic>
      <p:pic>
        <p:nvPicPr>
          <p:cNvPr id="6" name="Picture 6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B9711EE6-6D03-4B04-887F-CA4931BF1B6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" b="13463"/>
          <a:stretch/>
        </p:blipFill>
        <p:spPr>
          <a:xfrm>
            <a:off x="9493443" y="2706279"/>
            <a:ext cx="2698557" cy="4151723"/>
          </a:xfrm>
          <a:custGeom>
            <a:avLst/>
            <a:gdLst/>
            <a:ahLst/>
            <a:cxnLst/>
            <a:rect l="l" t="t" r="r" b="b"/>
            <a:pathLst>
              <a:path w="2698557" h="4151723">
                <a:moveTo>
                  <a:pt x="974331" y="1329"/>
                </a:moveTo>
                <a:cubicBezTo>
                  <a:pt x="1045351" y="-1238"/>
                  <a:pt x="1116481" y="-85"/>
                  <a:pt x="1187483" y="4798"/>
                </a:cubicBezTo>
                <a:cubicBezTo>
                  <a:pt x="1478833" y="19899"/>
                  <a:pt x="1770440" y="16089"/>
                  <a:pt x="2061918" y="27661"/>
                </a:cubicBezTo>
                <a:cubicBezTo>
                  <a:pt x="2158097" y="31612"/>
                  <a:pt x="2253764" y="10444"/>
                  <a:pt x="2349687" y="9315"/>
                </a:cubicBezTo>
                <a:cubicBezTo>
                  <a:pt x="2464603" y="7904"/>
                  <a:pt x="2579806" y="12949"/>
                  <a:pt x="2695186" y="16636"/>
                </a:cubicBezTo>
                <a:lnTo>
                  <a:pt x="2698557" y="16705"/>
                </a:lnTo>
                <a:lnTo>
                  <a:pt x="2698557" y="4151723"/>
                </a:lnTo>
                <a:lnTo>
                  <a:pt x="24619" y="4151723"/>
                </a:lnTo>
                <a:lnTo>
                  <a:pt x="23894" y="4050688"/>
                </a:lnTo>
                <a:cubicBezTo>
                  <a:pt x="22546" y="4006005"/>
                  <a:pt x="20077" y="3961312"/>
                  <a:pt x="16204" y="3916611"/>
                </a:cubicBezTo>
                <a:cubicBezTo>
                  <a:pt x="7533" y="3815018"/>
                  <a:pt x="-1705" y="3713426"/>
                  <a:pt x="10234" y="3611833"/>
                </a:cubicBezTo>
                <a:cubicBezTo>
                  <a:pt x="21149" y="3525009"/>
                  <a:pt x="22912" y="3437475"/>
                  <a:pt x="15493" y="3350359"/>
                </a:cubicBezTo>
                <a:cubicBezTo>
                  <a:pt x="8103" y="3255066"/>
                  <a:pt x="8103" y="3159415"/>
                  <a:pt x="15493" y="3064122"/>
                </a:cubicBezTo>
                <a:cubicBezTo>
                  <a:pt x="21178" y="2972815"/>
                  <a:pt x="30701" y="2881255"/>
                  <a:pt x="20468" y="2790203"/>
                </a:cubicBezTo>
                <a:cubicBezTo>
                  <a:pt x="6254" y="2662197"/>
                  <a:pt x="10945" y="2534571"/>
                  <a:pt x="19615" y="2406818"/>
                </a:cubicBezTo>
                <a:cubicBezTo>
                  <a:pt x="26722" y="2301289"/>
                  <a:pt x="37098" y="2195378"/>
                  <a:pt x="20325" y="2090357"/>
                </a:cubicBezTo>
                <a:cubicBezTo>
                  <a:pt x="185" y="1950236"/>
                  <a:pt x="-5003" y="1808729"/>
                  <a:pt x="4832" y="1667732"/>
                </a:cubicBezTo>
                <a:cubicBezTo>
                  <a:pt x="20041" y="1378447"/>
                  <a:pt x="16204" y="1088908"/>
                  <a:pt x="27859" y="799496"/>
                </a:cubicBezTo>
                <a:cubicBezTo>
                  <a:pt x="31838" y="703999"/>
                  <a:pt x="10519" y="609010"/>
                  <a:pt x="9382" y="513767"/>
                </a:cubicBezTo>
                <a:cubicBezTo>
                  <a:pt x="7961" y="399666"/>
                  <a:pt x="13042" y="285279"/>
                  <a:pt x="16755" y="170718"/>
                </a:cubicBezTo>
                <a:lnTo>
                  <a:pt x="19849" y="21255"/>
                </a:lnTo>
                <a:lnTo>
                  <a:pt x="56998" y="20323"/>
                </a:lnTo>
                <a:cubicBezTo>
                  <a:pt x="185918" y="6210"/>
                  <a:pt x="314455" y="10867"/>
                  <a:pt x="443120" y="19476"/>
                </a:cubicBezTo>
                <a:cubicBezTo>
                  <a:pt x="549403" y="26532"/>
                  <a:pt x="656070" y="36835"/>
                  <a:pt x="761841" y="20181"/>
                </a:cubicBezTo>
                <a:cubicBezTo>
                  <a:pt x="832402" y="10183"/>
                  <a:pt x="903311" y="3895"/>
                  <a:pt x="974331" y="132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8561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145E31-8B96-4551-97AE-C8372F536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6600"/>
              <a:t>Why I like pop music</a:t>
            </a:r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DB0E82"/>
          </a:solidFill>
          <a:ln w="38100" cap="rnd">
            <a:solidFill>
              <a:srgbClr val="DB0E8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ECDA48-E502-40E6-B74C-D8505F3A2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Because it </a:t>
            </a:r>
            <a:r>
              <a:rPr lang="en-US" dirty="0" err="1"/>
              <a:t>inspiresme</a:t>
            </a:r>
            <a:r>
              <a:rPr lang="en-US" dirty="0"/>
              <a:t> more than the other types of music and believe that pop songs are better than the rest</a:t>
            </a:r>
          </a:p>
          <a:p>
            <a:r>
              <a:rPr lang="en-US" dirty="0"/>
              <a:t>It also relaxes me and when I'm sad listening to pop songs makes me feel better</a:t>
            </a:r>
          </a:p>
          <a:p>
            <a:endParaRPr lang="en-US" dirty="0"/>
          </a:p>
        </p:txBody>
      </p:sp>
      <p:pic>
        <p:nvPicPr>
          <p:cNvPr id="15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DC7442F6-06BA-41BD-9DF5-05ED2595BB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56" r="12417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137172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89FA2-66FE-41C2-88F0-80E9D66A8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2308" y="1095613"/>
            <a:ext cx="9564336" cy="4873291"/>
          </a:xfrm>
        </p:spPr>
        <p:txBody>
          <a:bodyPr>
            <a:normAutofit/>
          </a:bodyPr>
          <a:lstStyle/>
          <a:p>
            <a:r>
              <a:rPr lang="en-US" sz="9600" b="1" u="sng" dirty="0"/>
              <a:t>END</a:t>
            </a:r>
            <a:endParaRPr lang="en-US" sz="9600" b="1" u="sng"/>
          </a:p>
        </p:txBody>
      </p:sp>
    </p:spTree>
    <p:extLst>
      <p:ext uri="{BB962C8B-B14F-4D97-AF65-F5344CB8AC3E}">
        <p14:creationId xmlns:p14="http://schemas.microsoft.com/office/powerpoint/2010/main" val="15647096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2.xml><?xml version="1.0" encoding="utf-8"?>
<a:theme xmlns:a="http://schemas.openxmlformats.org/drawingml/2006/main" name="BrushVTI">
  <a:themeElements>
    <a:clrScheme name="AnalogousFromDarkSeedRightStep">
      <a:dk1>
        <a:srgbClr val="000000"/>
      </a:dk1>
      <a:lt1>
        <a:srgbClr val="FFFFFF"/>
      </a:lt1>
      <a:dk2>
        <a:srgbClr val="243241"/>
      </a:dk2>
      <a:lt2>
        <a:srgbClr val="E4E8E2"/>
      </a:lt2>
      <a:accent1>
        <a:srgbClr val="9731DF"/>
      </a:accent1>
      <a:accent2>
        <a:srgbClr val="CD1FCC"/>
      </a:accent2>
      <a:accent3>
        <a:srgbClr val="DF3196"/>
      </a:accent3>
      <a:accent4>
        <a:srgbClr val="CD1F3C"/>
      </a:accent4>
      <a:accent5>
        <a:srgbClr val="DF5D31"/>
      </a:accent5>
      <a:accent6>
        <a:srgbClr val="CD931F"/>
      </a:accent6>
      <a:hlink>
        <a:srgbClr val="329098"/>
      </a:hlink>
      <a:folHlink>
        <a:srgbClr val="7F7F7F"/>
      </a:folHlink>
    </a:clrScheme>
    <a:fontScheme name="Custom 3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SketchyVTI</vt:lpstr>
      <vt:lpstr>BrushVTI</vt:lpstr>
      <vt:lpstr>Pop music</vt:lpstr>
      <vt:lpstr>What is pop music</vt:lpstr>
      <vt:lpstr>Pop music singers</vt:lpstr>
      <vt:lpstr>pop bands</vt:lpstr>
      <vt:lpstr>Why I like pop music</vt:lpstr>
      <vt:lpstr>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326</cp:revision>
  <dcterms:created xsi:type="dcterms:W3CDTF">2021-01-19T15:02:30Z</dcterms:created>
  <dcterms:modified xsi:type="dcterms:W3CDTF">2021-01-21T18:00:48Z</dcterms:modified>
</cp:coreProperties>
</file>