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1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27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2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8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22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29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9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8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9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0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1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8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5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5E2E12-84B9-4521-AA7E-D64FDF6DAE1D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02F7A41-05BC-46F8-9D1A-AF7A7E5D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3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ted_States" TargetMode="External"/><Relationship Id="rId2" Type="http://schemas.openxmlformats.org/officeDocument/2006/relationships/hyperlink" Target="https://en.wikipedia.org/wiki/Popular_music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hyperlink" Target="https://en.wikipedia.org/wiki/Rock_and_roll" TargetMode="External"/><Relationship Id="rId4" Type="http://schemas.openxmlformats.org/officeDocument/2006/relationships/hyperlink" Target="https://en.wikipedia.org/wiki/United_Kingd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844799"/>
            <a:ext cx="8825658" cy="1932581"/>
          </a:xfrm>
          <a:solidFill>
            <a:schemeClr val="accent5"/>
          </a:solidFill>
        </p:spPr>
        <p:txBody>
          <a:bodyPr/>
          <a:lstStyle/>
          <a:p>
            <a:r>
              <a:rPr lang="en-US" sz="6600" dirty="0" smtClean="0"/>
              <a:t>POP MUSIC!!!!!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21702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55000" lnSpcReduction="20000"/>
          </a:bodyPr>
          <a:lstStyle/>
          <a:p>
            <a:pPr algn="r"/>
            <a:r>
              <a:rPr lang="en-US" sz="4000" dirty="0" smtClean="0"/>
              <a:t>By </a:t>
            </a:r>
            <a:r>
              <a:rPr lang="en-US" sz="4000" dirty="0" err="1" smtClean="0"/>
              <a:t>kyriaki</a:t>
            </a:r>
            <a:r>
              <a:rPr lang="en-US" sz="4000" dirty="0" smtClean="0"/>
              <a:t> </a:t>
            </a:r>
            <a:r>
              <a:rPr lang="en-US" sz="4000" dirty="0" err="1" smtClean="0"/>
              <a:t>christou</a:t>
            </a:r>
            <a:endParaRPr lang="en-US" sz="4000" dirty="0" smtClean="0"/>
          </a:p>
          <a:p>
            <a:pPr algn="r"/>
            <a:r>
              <a:rPr lang="el-GR" sz="3400" dirty="0" smtClean="0"/>
              <a:t>Α</a:t>
            </a:r>
            <a:r>
              <a:rPr lang="en-US" sz="3400" dirty="0" smtClean="0"/>
              <a:t>p</a:t>
            </a:r>
            <a:r>
              <a:rPr lang="el-GR" sz="3400" dirty="0" smtClean="0"/>
              <a:t>ο</a:t>
            </a:r>
            <a:r>
              <a:rPr lang="en-US" sz="3400" dirty="0" err="1" smtClean="0"/>
              <a:t>st</a:t>
            </a:r>
            <a:r>
              <a:rPr lang="el-GR" sz="3400" dirty="0" smtClean="0"/>
              <a:t>ό</a:t>
            </a:r>
            <a:r>
              <a:rPr lang="en-US" sz="3400" dirty="0" smtClean="0"/>
              <a:t>l</a:t>
            </a:r>
            <a:r>
              <a:rPr lang="el-GR" sz="3400" dirty="0" smtClean="0"/>
              <a:t>ο</a:t>
            </a:r>
            <a:r>
              <a:rPr lang="en-US" sz="3400" dirty="0"/>
              <a:t>s</a:t>
            </a:r>
            <a:r>
              <a:rPr lang="el-GR" sz="3400" dirty="0" smtClean="0"/>
              <a:t> </a:t>
            </a:r>
            <a:r>
              <a:rPr lang="en-US" sz="3400" dirty="0" err="1" smtClean="0"/>
              <a:t>varnavas</a:t>
            </a:r>
            <a:endParaRPr lang="el-GR" sz="3400" dirty="0" smtClean="0"/>
          </a:p>
          <a:p>
            <a:pPr algn="r"/>
            <a:r>
              <a:rPr lang="en-US" sz="4600" smtClean="0"/>
              <a:t>st</a:t>
            </a:r>
            <a:r>
              <a:rPr lang="el-GR" sz="4600" smtClean="0"/>
              <a:t>’ι</a:t>
            </a:r>
            <a:endParaRPr lang="en-US" sz="4600" dirty="0" smtClean="0"/>
          </a:p>
        </p:txBody>
      </p:sp>
      <p:sp>
        <p:nvSpPr>
          <p:cNvPr id="4" name="Heart 3"/>
          <p:cNvSpPr/>
          <p:nvPr/>
        </p:nvSpPr>
        <p:spPr>
          <a:xfrm>
            <a:off x="1841500" y="1384300"/>
            <a:ext cx="1473200" cy="1054100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523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2728" y="1062568"/>
            <a:ext cx="5191967" cy="70696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Pop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Music's History!!!!!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3054" y="2438400"/>
            <a:ext cx="5449046" cy="42417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Pop</a:t>
            </a:r>
            <a:r>
              <a:rPr lang="en-US" dirty="0"/>
              <a:t> is a genre of </a:t>
            </a:r>
            <a:r>
              <a:rPr lang="en-US" dirty="0">
                <a:hlinkClick r:id="rId2" tooltip="Popular music"/>
              </a:rPr>
              <a:t>popular music</a:t>
            </a:r>
            <a:r>
              <a:rPr lang="en-US" dirty="0"/>
              <a:t> that originated in its modern form during the mid-1950s in the </a:t>
            </a:r>
            <a:r>
              <a:rPr lang="en-US" dirty="0">
                <a:hlinkClick r:id="rId3" tooltip="United States"/>
              </a:rPr>
              <a:t>United States</a:t>
            </a:r>
            <a:r>
              <a:rPr lang="en-US" dirty="0"/>
              <a:t> and the </a:t>
            </a:r>
            <a:r>
              <a:rPr lang="en-US" dirty="0">
                <a:hlinkClick r:id="rId4" tooltip="United Kingdom"/>
              </a:rPr>
              <a:t>United Kingdom</a:t>
            </a:r>
            <a:r>
              <a:rPr lang="en-US" dirty="0" smtClean="0"/>
              <a:t>.</a:t>
            </a:r>
            <a:r>
              <a:rPr lang="en-US" dirty="0"/>
              <a:t> The terms </a:t>
            </a:r>
            <a:r>
              <a:rPr lang="en-US" i="1" dirty="0"/>
              <a:t>popular music</a:t>
            </a:r>
            <a:r>
              <a:rPr lang="en-US" dirty="0"/>
              <a:t> and </a:t>
            </a:r>
            <a:r>
              <a:rPr lang="en-US" i="1" dirty="0"/>
              <a:t>pop music</a:t>
            </a:r>
            <a:r>
              <a:rPr lang="en-US" dirty="0"/>
              <a:t> are often used interchangeably, although the former describes all music that is popular and includes many disparate styles. During the 1950s and 1960s, pop encompassed </a:t>
            </a:r>
            <a:r>
              <a:rPr lang="en-US" dirty="0">
                <a:hlinkClick r:id="rId5" tooltip="Rock and roll"/>
              </a:rPr>
              <a:t>rock and roll</a:t>
            </a:r>
            <a:r>
              <a:rPr lang="en-US" dirty="0"/>
              <a:t> and the youth-oriented styles it influenced. </a:t>
            </a:r>
            <a:r>
              <a:rPr lang="en-US" i="1" dirty="0"/>
              <a:t>Rock</a:t>
            </a:r>
            <a:r>
              <a:rPr lang="en-US" dirty="0"/>
              <a:t> and </a:t>
            </a:r>
            <a:r>
              <a:rPr lang="en-US" i="1" dirty="0"/>
              <a:t>pop</a:t>
            </a:r>
            <a:r>
              <a:rPr lang="en-US" dirty="0"/>
              <a:t> remained roughly synonymous until the late 1960s, after which </a:t>
            </a:r>
            <a:r>
              <a:rPr lang="en-US" i="1" dirty="0"/>
              <a:t>pop</a:t>
            </a:r>
            <a:r>
              <a:rPr lang="en-US" dirty="0"/>
              <a:t> became associated with music that was more commercial, ephemeral, and accessible</a:t>
            </a:r>
            <a:r>
              <a:rPr lang="en-US" dirty="0" smtClean="0"/>
              <a:t>.      </a:t>
            </a:r>
          </a:p>
          <a:p>
            <a:endParaRPr lang="en-US" dirty="0" smtClean="0"/>
          </a:p>
          <a:p>
            <a:pPr algn="r"/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Wikipedia</a:t>
            </a: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Heart 6"/>
          <p:cNvSpPr/>
          <p:nvPr/>
        </p:nvSpPr>
        <p:spPr>
          <a:xfrm>
            <a:off x="1587500" y="952500"/>
            <a:ext cx="1473200" cy="965200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p music headphones stock illustration. Illustration of entertainment -  2743862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7100" y="2438401"/>
            <a:ext cx="41783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893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700" y="973668"/>
            <a:ext cx="5848074" cy="706964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Why I like pop music !!!!! :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8206" y="2794000"/>
            <a:ext cx="4825158" cy="33781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 love pop music. Because I fell so relaxing and comfortable when I hear them. I’m inspire to do a lots of thinks that I was afraid to do them or I don’t want to. Some times the lyrics from the songs are telling thinks that are connecting to the thinks in my life and </a:t>
            </a:r>
            <a:r>
              <a:rPr lang="en-US" dirty="0" err="1" smtClean="0"/>
              <a:t>i</a:t>
            </a:r>
            <a:r>
              <a:rPr lang="en-US" dirty="0" smtClean="0"/>
              <a:t> fell that the song is understand me and then I fell more strong and powerful to escape from our problems and from our fears. I fell happy when I hear and sing them and when ever you want you can sing them along or write your own song. Pop Music is my life!!!!!</a:t>
            </a:r>
          </a:p>
          <a:p>
            <a:endParaRPr lang="en-US" dirty="0" smtClean="0"/>
          </a:p>
          <a:p>
            <a:pPr algn="r"/>
            <a:r>
              <a:rPr lang="en-US" sz="2100" b="1" u="sng" dirty="0" smtClean="0">
                <a:solidFill>
                  <a:srgbClr val="7030A0"/>
                </a:solidFill>
              </a:rPr>
              <a:t>I wrote them me     </a:t>
            </a:r>
            <a:endParaRPr lang="en-US" sz="2100" b="1" u="sng" dirty="0">
              <a:solidFill>
                <a:srgbClr val="7030A0"/>
              </a:solidFill>
            </a:endParaRPr>
          </a:p>
        </p:txBody>
      </p:sp>
      <p:sp>
        <p:nvSpPr>
          <p:cNvPr id="7" name="Heart 6"/>
          <p:cNvSpPr/>
          <p:nvPr/>
        </p:nvSpPr>
        <p:spPr>
          <a:xfrm>
            <a:off x="1028700" y="1003300"/>
            <a:ext cx="1498600" cy="990600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et Lua Monteiro - I Love POP by Lua Monteiro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2794000"/>
            <a:ext cx="3263900" cy="32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799" y="973668"/>
            <a:ext cx="4724401" cy="70696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Some Bands!!!!!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554" y="2910508"/>
            <a:ext cx="4825158" cy="3403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Beatles 1957-1970</a:t>
            </a:r>
          </a:p>
          <a:p>
            <a:r>
              <a:rPr lang="en-US" sz="2400" dirty="0" smtClean="0"/>
              <a:t>The Beach Boys  from 1961</a:t>
            </a:r>
          </a:p>
          <a:p>
            <a:r>
              <a:rPr lang="en-US" sz="2400" dirty="0" smtClean="0"/>
              <a:t>BTS</a:t>
            </a:r>
          </a:p>
          <a:p>
            <a:r>
              <a:rPr lang="en-US" sz="2400" dirty="0" smtClean="0"/>
              <a:t>The Rolling Stones  from 1962</a:t>
            </a:r>
          </a:p>
          <a:p>
            <a:r>
              <a:rPr lang="en-US" sz="2400" dirty="0" smtClean="0"/>
              <a:t>Queen  from 1970</a:t>
            </a:r>
          </a:p>
          <a:p>
            <a:r>
              <a:rPr lang="en-US" sz="2400" dirty="0" err="1" smtClean="0"/>
              <a:t>BlackPink</a:t>
            </a:r>
            <a:endParaRPr lang="en-US" sz="2400" dirty="0" smtClean="0"/>
          </a:p>
          <a:p>
            <a:pPr algn="r"/>
            <a:r>
              <a:rPr lang="en-US" sz="2400" b="1" u="sng" dirty="0" smtClean="0">
                <a:solidFill>
                  <a:srgbClr val="7030A0"/>
                </a:solidFill>
              </a:rPr>
              <a:t>Google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Heart 6"/>
          <p:cNvSpPr/>
          <p:nvPr/>
        </p:nvSpPr>
        <p:spPr>
          <a:xfrm>
            <a:off x="1536700" y="973668"/>
            <a:ext cx="1524000" cy="994832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atles Instruments Poster – TshirtNow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4893" y="2603500"/>
            <a:ext cx="2737007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rf's up for Beach Boys tribute band | Let's Go! | yoursun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081" y="2603500"/>
            <a:ext cx="2544919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ery BTS album, ranked from worst to best - Insid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2081" y="4332288"/>
            <a:ext cx="2684619" cy="211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lling Stones Threaten Trump With Lawsuit Over Rally Music - Rolling Ston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0299" y="4292600"/>
            <a:ext cx="2641601" cy="215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25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1" y="1011768"/>
            <a:ext cx="9550400" cy="706964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Some singers and some of their songs!!!!!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1154954" y="2603500"/>
            <a:ext cx="4825158" cy="576262"/>
          </a:xfrm>
        </p:spPr>
        <p:txBody>
          <a:bodyPr/>
          <a:lstStyle/>
          <a:p>
            <a:pPr algn="ctr"/>
            <a:r>
              <a:rPr lang="en-US" sz="3200" dirty="0" smtClean="0"/>
              <a:t>Singers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Ariana Grade</a:t>
            </a:r>
          </a:p>
          <a:p>
            <a:r>
              <a:rPr lang="en-US" dirty="0" smtClean="0"/>
              <a:t>Beyoncé</a:t>
            </a:r>
          </a:p>
          <a:p>
            <a:r>
              <a:rPr lang="en-US" dirty="0" smtClean="0"/>
              <a:t>Justin Bieber</a:t>
            </a:r>
          </a:p>
          <a:p>
            <a:r>
              <a:rPr lang="en-US" dirty="0" smtClean="0"/>
              <a:t>Lady Gaga </a:t>
            </a:r>
          </a:p>
          <a:p>
            <a:r>
              <a:rPr lang="en-US" dirty="0" smtClean="0"/>
              <a:t>Miley Cyrus</a:t>
            </a:r>
          </a:p>
          <a:p>
            <a:r>
              <a:rPr lang="en-US" dirty="0" smtClean="0"/>
              <a:t>Ent Siren 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sz="3200" dirty="0" smtClean="0"/>
              <a:t>Songs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3400" y="3179762"/>
            <a:ext cx="5588000" cy="2840039"/>
          </a:xfrm>
        </p:spPr>
        <p:txBody>
          <a:bodyPr/>
          <a:lstStyle/>
          <a:p>
            <a:r>
              <a:rPr lang="en-US" dirty="0" smtClean="0"/>
              <a:t>Santa tells me, 7 rings, Thank you, next…</a:t>
            </a:r>
          </a:p>
          <a:p>
            <a:r>
              <a:rPr lang="en-US" dirty="0" smtClean="0"/>
              <a:t>Listen, Love on top ,Run the World…..</a:t>
            </a:r>
          </a:p>
          <a:p>
            <a:r>
              <a:rPr lang="en-US" dirty="0" smtClean="0"/>
              <a:t>Baby, I don’t care, Sorry…..</a:t>
            </a:r>
          </a:p>
          <a:p>
            <a:r>
              <a:rPr lang="en-US" dirty="0" smtClean="0"/>
              <a:t>Shallow, Million Reasons, Telephone….</a:t>
            </a:r>
          </a:p>
          <a:p>
            <a:r>
              <a:rPr lang="en-US" dirty="0" smtClean="0"/>
              <a:t>Midnight Sky, We Can’t Stop, Angels Likes You….</a:t>
            </a:r>
          </a:p>
          <a:p>
            <a:r>
              <a:rPr lang="en-US" dirty="0" smtClean="0"/>
              <a:t>Perfect, I See </a:t>
            </a:r>
            <a:r>
              <a:rPr lang="en-US" dirty="0"/>
              <a:t>F</a:t>
            </a:r>
            <a:r>
              <a:rPr lang="en-US" dirty="0" smtClean="0"/>
              <a:t>ire, South OF The Border…   </a:t>
            </a:r>
            <a:endParaRPr lang="en-US" dirty="0"/>
          </a:p>
        </p:txBody>
      </p:sp>
      <p:sp>
        <p:nvSpPr>
          <p:cNvPr id="7" name="Heart 6"/>
          <p:cNvSpPr/>
          <p:nvPr/>
        </p:nvSpPr>
        <p:spPr>
          <a:xfrm>
            <a:off x="660400" y="901700"/>
            <a:ext cx="1193800" cy="817032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2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101" y="973668"/>
            <a:ext cx="5372100" cy="706964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My </a:t>
            </a:r>
            <a:r>
              <a:rPr lang="en-US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favourite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song!!!!!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My </a:t>
            </a:r>
            <a:r>
              <a:rPr lang="en-US" sz="4000" dirty="0" err="1" smtClean="0"/>
              <a:t>favourite</a:t>
            </a:r>
            <a:r>
              <a:rPr lang="en-US" sz="4000" dirty="0" smtClean="0"/>
              <a:t> song is called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Firework </a:t>
            </a:r>
            <a:r>
              <a:rPr lang="en-US" sz="4000" dirty="0" smtClean="0"/>
              <a:t>from Katy Perry!!!!</a:t>
            </a:r>
            <a:endParaRPr lang="en-US" sz="4000" dirty="0"/>
          </a:p>
        </p:txBody>
      </p:sp>
      <p:sp>
        <p:nvSpPr>
          <p:cNvPr id="7" name="Heart 6"/>
          <p:cNvSpPr/>
          <p:nvPr/>
        </p:nvSpPr>
        <p:spPr>
          <a:xfrm>
            <a:off x="1154954" y="812800"/>
            <a:ext cx="1537446" cy="1016000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ty Perry - Firework by cdanigc on DeviantAr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279" y="2743201"/>
            <a:ext cx="369238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8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986368"/>
            <a:ext cx="6438900" cy="791632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Thank you very much!!!!!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2959100"/>
            <a:ext cx="8445500" cy="29845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14000" dirty="0" smtClean="0"/>
              <a:t>FINISH!!!!!</a:t>
            </a:r>
            <a:endParaRPr lang="en-US" sz="14000" dirty="0"/>
          </a:p>
        </p:txBody>
      </p:sp>
      <p:sp>
        <p:nvSpPr>
          <p:cNvPr id="7" name="Heart 6"/>
          <p:cNvSpPr/>
          <p:nvPr/>
        </p:nvSpPr>
        <p:spPr>
          <a:xfrm>
            <a:off x="1498600" y="825500"/>
            <a:ext cx="1371600" cy="952500"/>
          </a:xfrm>
          <a:prstGeom prst="hear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41400" y="2755900"/>
            <a:ext cx="9423400" cy="3670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8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146</TotalTime>
  <Words>273</Words>
  <Application>Microsoft Office PowerPoint</Application>
  <PresentationFormat>Custom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 Boardroom</vt:lpstr>
      <vt:lpstr>POP MUSIC!!!!!</vt:lpstr>
      <vt:lpstr>Pop Music's History!!!!!</vt:lpstr>
      <vt:lpstr>Why I like pop music !!!!! :</vt:lpstr>
      <vt:lpstr>Some Bands!!!!!</vt:lpstr>
      <vt:lpstr>Some singers and some of their songs!!!!!</vt:lpstr>
      <vt:lpstr>My favourite song!!!!!</vt:lpstr>
      <vt:lpstr>Thank you very much!!!!!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 MUSIC</dc:title>
  <dc:creator>ΟΜΗΡΟΣ ΧΡΙΣΤΟΥ</dc:creator>
  <cp:lastModifiedBy>Ap.Varnavas</cp:lastModifiedBy>
  <cp:revision>33</cp:revision>
  <dcterms:created xsi:type="dcterms:W3CDTF">2021-01-21T08:08:40Z</dcterms:created>
  <dcterms:modified xsi:type="dcterms:W3CDTF">2021-02-09T05:40:40Z</dcterms:modified>
</cp:coreProperties>
</file>