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ΚΑΤΡΙΝ ΑΛ" initials="ΚΑ" lastIdx="1" clrIdx="0">
    <p:extLst>
      <p:ext uri="{19B8F6BF-5375-455C-9EA6-DF929625EA0E}">
        <p15:presenceInfo xmlns:p15="http://schemas.microsoft.com/office/powerpoint/2012/main" userId="S::student012778@st.schools.ac.cy::59613a6b-086e-47ea-9a9e-1cdcb872ba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commentAuthors" Target="commentAuthors.xml" /><Relationship Id="rId11" Type="http://schemas.microsoft.com/office/2016/11/relationships/changesInfo" Target="changesInfos/changesInfo1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ΚΑΤΡΙΝ ΑΛ" userId="59613a6b-086e-47ea-9a9e-1cdcb872ba48" providerId="ADAL" clId="{A76980A3-23E7-2540-A1D7-3CEC3B289434}"/>
    <pc:docChg chg="undo custSel addSld delSld modSld modMainMaster">
      <pc:chgData name="ΚΑΤΡΙΝ ΑΛ" userId="59613a6b-086e-47ea-9a9e-1cdcb872ba48" providerId="ADAL" clId="{A76980A3-23E7-2540-A1D7-3CEC3B289434}" dt="2021-01-21T13:18:42.224" v="1271" actId="12563"/>
      <pc:docMkLst>
        <pc:docMk/>
      </pc:docMkLst>
      <pc:sldChg chg="addSp delSp modSp mod modTransition setBg modClrScheme modShow addCm delCm chgLayout">
        <pc:chgData name="ΚΑΤΡΙΝ ΑΛ" userId="59613a6b-086e-47ea-9a9e-1cdcb872ba48" providerId="ADAL" clId="{A76980A3-23E7-2540-A1D7-3CEC3B289434}" dt="2021-01-18T19:53:41.311" v="294" actId="1076"/>
        <pc:sldMkLst>
          <pc:docMk/>
          <pc:sldMk cId="1210867916" sldId="256"/>
        </pc:sldMkLst>
        <pc:spChg chg="mod ord">
          <ac:chgData name="ΚΑΤΡΙΝ ΑΛ" userId="59613a6b-086e-47ea-9a9e-1cdcb872ba48" providerId="ADAL" clId="{A76980A3-23E7-2540-A1D7-3CEC3B289434}" dt="2021-01-18T11:57:34.647" v="94" actId="1076"/>
          <ac:spMkLst>
            <pc:docMk/>
            <pc:sldMk cId="1210867916" sldId="256"/>
            <ac:spMk id="2" creationId="{19440404-5F20-A54D-8965-A3AF0D9649B1}"/>
          </ac:spMkLst>
        </pc:spChg>
        <pc:spChg chg="del">
          <ac:chgData name="ΚΑΤΡΙΝ ΑΛ" userId="59613a6b-086e-47ea-9a9e-1cdcb872ba48" providerId="ADAL" clId="{A76980A3-23E7-2540-A1D7-3CEC3B289434}" dt="2021-01-17T07:09:44.513" v="25" actId="700"/>
          <ac:spMkLst>
            <pc:docMk/>
            <pc:sldMk cId="1210867916" sldId="256"/>
            <ac:spMk id="3" creationId="{0DA0CDD6-B38E-814F-B7AE-E56C7A20D0D6}"/>
          </ac:spMkLst>
        </pc:spChg>
        <pc:spChg chg="add del">
          <ac:chgData name="ΚΑΤΡΙΝ ΑΛ" userId="59613a6b-086e-47ea-9a9e-1cdcb872ba48" providerId="ADAL" clId="{A76980A3-23E7-2540-A1D7-3CEC3B289434}" dt="2021-01-18T11:57:51.081" v="96" actId="478"/>
          <ac:spMkLst>
            <pc:docMk/>
            <pc:sldMk cId="1210867916" sldId="256"/>
            <ac:spMk id="4" creationId="{4ACE74DD-9089-5044-BC86-8CE60F0D19DF}"/>
          </ac:spMkLst>
        </pc:spChg>
        <pc:spChg chg="add del mod">
          <ac:chgData name="ΚΑΤΡΙΝ ΑΛ" userId="59613a6b-086e-47ea-9a9e-1cdcb872ba48" providerId="ADAL" clId="{A76980A3-23E7-2540-A1D7-3CEC3B289434}" dt="2021-01-17T11:05:27.126" v="81" actId="478"/>
          <ac:spMkLst>
            <pc:docMk/>
            <pc:sldMk cId="1210867916" sldId="256"/>
            <ac:spMk id="4" creationId="{FA62AC96-25EA-FD4F-AF21-2F94609C019F}"/>
          </ac:spMkLst>
        </pc:spChg>
        <pc:spChg chg="add del mod">
          <ac:chgData name="ΚΑΤΡΙΝ ΑΛ" userId="59613a6b-086e-47ea-9a9e-1cdcb872ba48" providerId="ADAL" clId="{A76980A3-23E7-2540-A1D7-3CEC3B289434}" dt="2021-01-18T13:13:16.597" v="229" actId="478"/>
          <ac:spMkLst>
            <pc:docMk/>
            <pc:sldMk cId="1210867916" sldId="256"/>
            <ac:spMk id="6" creationId="{955B7412-B12A-EF43-A458-0067E17651E5}"/>
          </ac:spMkLst>
        </pc:spChg>
        <pc:spChg chg="add del mod">
          <ac:chgData name="ΚΑΤΡΙΝ ΑΛ" userId="59613a6b-086e-47ea-9a9e-1cdcb872ba48" providerId="ADAL" clId="{A76980A3-23E7-2540-A1D7-3CEC3B289434}" dt="2021-01-18T13:12:40.845" v="223" actId="478"/>
          <ac:spMkLst>
            <pc:docMk/>
            <pc:sldMk cId="1210867916" sldId="256"/>
            <ac:spMk id="8" creationId="{1DF2993D-4947-9F4B-90A0-8AD44C440120}"/>
          </ac:spMkLst>
        </pc:spChg>
        <pc:spChg chg="add del mod">
          <ac:chgData name="ΚΑΤΡΙΝ ΑΛ" userId="59613a6b-086e-47ea-9a9e-1cdcb872ba48" providerId="ADAL" clId="{A76980A3-23E7-2540-A1D7-3CEC3B289434}" dt="2021-01-18T13:14:46.894" v="241" actId="22"/>
          <ac:spMkLst>
            <pc:docMk/>
            <pc:sldMk cId="1210867916" sldId="256"/>
            <ac:spMk id="10" creationId="{9C28D955-4171-4744-A7F2-C48AD069D7E7}"/>
          </ac:spMkLst>
        </pc:spChg>
        <pc:spChg chg="add del">
          <ac:chgData name="ΚΑΤΡΙΝ ΑΛ" userId="59613a6b-086e-47ea-9a9e-1cdcb872ba48" providerId="ADAL" clId="{A76980A3-23E7-2540-A1D7-3CEC3B289434}" dt="2021-01-17T11:05:44.568" v="83" actId="26606"/>
          <ac:spMkLst>
            <pc:docMk/>
            <pc:sldMk cId="1210867916" sldId="256"/>
            <ac:spMk id="11" creationId="{E770CA6A-B3B0-4826-A91F-B2B1F8922026}"/>
          </ac:spMkLst>
        </pc:spChg>
        <pc:spChg chg="add del">
          <ac:chgData name="ΚΑΤΡΙΝ ΑΛ" userId="59613a6b-086e-47ea-9a9e-1cdcb872ba48" providerId="ADAL" clId="{A76980A3-23E7-2540-A1D7-3CEC3B289434}" dt="2021-01-17T11:07:09.919" v="90" actId="478"/>
          <ac:spMkLst>
            <pc:docMk/>
            <pc:sldMk cId="1210867916" sldId="256"/>
            <ac:spMk id="12" creationId="{FAE8D370-43E3-D04D-AAC6-26A702E6BD0A}"/>
          </ac:spMkLst>
        </pc:spChg>
        <pc:spChg chg="add del">
          <ac:chgData name="ΚΑΤΡΙΝ ΑΛ" userId="59613a6b-086e-47ea-9a9e-1cdcb872ba48" providerId="ADAL" clId="{A76980A3-23E7-2540-A1D7-3CEC3B289434}" dt="2021-01-18T13:17:15.155" v="248" actId="478"/>
          <ac:spMkLst>
            <pc:docMk/>
            <pc:sldMk cId="1210867916" sldId="256"/>
            <ac:spMk id="17" creationId="{631241E2-6463-674E-A738-554CB6C27274}"/>
          </ac:spMkLst>
        </pc:spChg>
        <pc:graphicFrameChg chg="add del mod modGraphic">
          <ac:chgData name="ΚΑΤΡΙΝ ΑΛ" userId="59613a6b-086e-47ea-9a9e-1cdcb872ba48" providerId="ADAL" clId="{A76980A3-23E7-2540-A1D7-3CEC3B289434}" dt="2021-01-17T10:47:47.232" v="37" actId="478"/>
          <ac:graphicFrameMkLst>
            <pc:docMk/>
            <pc:sldMk cId="1210867916" sldId="256"/>
            <ac:graphicFrameMk id="3" creationId="{4BBCD975-B5DD-7145-93AC-C309246BD317}"/>
          </ac:graphicFrameMkLst>
        </pc:graphicFrameChg>
        <pc:graphicFrameChg chg="add del mod modGraphic">
          <ac:chgData name="ΚΑΤΡΙΝ ΑΛ" userId="59613a6b-086e-47ea-9a9e-1cdcb872ba48" providerId="ADAL" clId="{A76980A3-23E7-2540-A1D7-3CEC3B289434}" dt="2021-01-17T11:07:23.216" v="92" actId="478"/>
          <ac:graphicFrameMkLst>
            <pc:docMk/>
            <pc:sldMk cId="1210867916" sldId="256"/>
            <ac:graphicFrameMk id="5" creationId="{CC8135EE-58E5-A648-9959-E018D7726886}"/>
          </ac:graphicFrameMkLst>
        </pc:graphicFrameChg>
        <pc:picChg chg="add mod">
          <ac:chgData name="ΚΑΤΡΙΝ ΑΛ" userId="59613a6b-086e-47ea-9a9e-1cdcb872ba48" providerId="ADAL" clId="{A76980A3-23E7-2540-A1D7-3CEC3B289434}" dt="2021-01-18T19:53:35.972" v="292" actId="1076"/>
          <ac:picMkLst>
            <pc:docMk/>
            <pc:sldMk cId="1210867916" sldId="256"/>
            <ac:picMk id="3" creationId="{8535123B-648E-5242-9467-41B8D44BA822}"/>
          </ac:picMkLst>
        </pc:picChg>
        <pc:picChg chg="add del">
          <ac:chgData name="ΚΑΤΡΙΝ ΑΛ" userId="59613a6b-086e-47ea-9a9e-1cdcb872ba48" providerId="ADAL" clId="{A76980A3-23E7-2540-A1D7-3CEC3B289434}" dt="2021-01-18T12:44:09.396" v="214" actId="478"/>
          <ac:picMkLst>
            <pc:docMk/>
            <pc:sldMk cId="1210867916" sldId="256"/>
            <ac:picMk id="4" creationId="{CC86BF47-591F-F846-8A19-ACBE79ABA4B7}"/>
          </ac:picMkLst>
        </pc:picChg>
        <pc:picChg chg="add mod">
          <ac:chgData name="ΚΑΤΡΙΝ ΑΛ" userId="59613a6b-086e-47ea-9a9e-1cdcb872ba48" providerId="ADAL" clId="{A76980A3-23E7-2540-A1D7-3CEC3B289434}" dt="2021-01-18T19:53:41.311" v="294" actId="1076"/>
          <ac:picMkLst>
            <pc:docMk/>
            <pc:sldMk cId="1210867916" sldId="256"/>
            <ac:picMk id="5" creationId="{203F9B38-42C7-0346-9BB2-51828A18CBD4}"/>
          </ac:picMkLst>
        </pc:picChg>
        <pc:picChg chg="add mod">
          <ac:chgData name="ΚΑΤΡΙΝ ΑΛ" userId="59613a6b-086e-47ea-9a9e-1cdcb872ba48" providerId="ADAL" clId="{A76980A3-23E7-2540-A1D7-3CEC3B289434}" dt="2021-01-18T19:53:38.442" v="293" actId="1076"/>
          <ac:picMkLst>
            <pc:docMk/>
            <pc:sldMk cId="1210867916" sldId="256"/>
            <ac:picMk id="7" creationId="{22B00A73-69D6-9142-9A01-020BD2BF2146}"/>
          </ac:picMkLst>
        </pc:picChg>
        <pc:picChg chg="add del">
          <ac:chgData name="ΚΑΤΡΙΝ ΑΛ" userId="59613a6b-086e-47ea-9a9e-1cdcb872ba48" providerId="ADAL" clId="{A76980A3-23E7-2540-A1D7-3CEC3B289434}" dt="2021-01-17T11:05:44.568" v="83" actId="26606"/>
          <ac:picMkLst>
            <pc:docMk/>
            <pc:sldMk cId="1210867916" sldId="256"/>
            <ac:picMk id="7" creationId="{9A22DDE2-FB2D-421B-B377-F9AD495CE9BB}"/>
          </ac:picMkLst>
        </pc:picChg>
        <pc:picChg chg="add del">
          <ac:chgData name="ΚΑΤΡΙΝ ΑΛ" userId="59613a6b-086e-47ea-9a9e-1cdcb872ba48" providerId="ADAL" clId="{A76980A3-23E7-2540-A1D7-3CEC3B289434}" dt="2021-01-17T11:05:44.568" v="83" actId="26606"/>
          <ac:picMkLst>
            <pc:docMk/>
            <pc:sldMk cId="1210867916" sldId="256"/>
            <ac:picMk id="9" creationId="{A995140B-9736-47E4-9A7D-ABB32F3AAA80}"/>
          </ac:picMkLst>
        </pc:picChg>
        <pc:picChg chg="add del mod">
          <ac:chgData name="ΚΑΤΡΙΝ ΑΛ" userId="59613a6b-086e-47ea-9a9e-1cdcb872ba48" providerId="ADAL" clId="{A76980A3-23E7-2540-A1D7-3CEC3B289434}" dt="2021-01-18T14:11:02.659" v="279" actId="478"/>
          <ac:picMkLst>
            <pc:docMk/>
            <pc:sldMk cId="1210867916" sldId="256"/>
            <ac:picMk id="10" creationId="{4B5E9296-1F71-7D4E-94C6-0F789D57DB6F}"/>
          </ac:picMkLst>
        </pc:picChg>
        <pc:picChg chg="add del">
          <ac:chgData name="ΚΑΤΡΙΝ ΑΛ" userId="59613a6b-086e-47ea-9a9e-1cdcb872ba48" providerId="ADAL" clId="{A76980A3-23E7-2540-A1D7-3CEC3B289434}" dt="2021-01-17T11:05:44.568" v="83" actId="26606"/>
          <ac:picMkLst>
            <pc:docMk/>
            <pc:sldMk cId="1210867916" sldId="256"/>
            <ac:picMk id="13" creationId="{3C51B9DA-B0CC-480A-8EA5-4D5C3E0515B9}"/>
          </ac:picMkLst>
        </pc:picChg>
        <pc:picChg chg="add del mod">
          <ac:chgData name="ΚΑΤΡΙΝ ΑΛ" userId="59613a6b-086e-47ea-9a9e-1cdcb872ba48" providerId="ADAL" clId="{A76980A3-23E7-2540-A1D7-3CEC3B289434}" dt="2021-01-18T19:53:27.113" v="289" actId="478"/>
          <ac:picMkLst>
            <pc:docMk/>
            <pc:sldMk cId="1210867916" sldId="256"/>
            <ac:picMk id="13" creationId="{6E3FC51E-7176-5446-BC1E-69E85968AC2E}"/>
          </ac:picMkLst>
        </pc:picChg>
        <pc:inkChg chg="add del">
          <ac:chgData name="ΚΑΤΡΙΝ ΑΛ" userId="59613a6b-086e-47ea-9a9e-1cdcb872ba48" providerId="ADAL" clId="{A76980A3-23E7-2540-A1D7-3CEC3B289434}" dt="2021-01-18T13:14:43.215" v="238"/>
          <ac:inkMkLst>
            <pc:docMk/>
            <pc:sldMk cId="1210867916" sldId="256"/>
            <ac:inkMk id="11" creationId="{B02D4492-D97C-1245-9988-2CCF12819B53}"/>
          </ac:inkMkLst>
        </pc:inkChg>
        <pc:inkChg chg="add del">
          <ac:chgData name="ΚΑΤΡΙΝ ΑΛ" userId="59613a6b-086e-47ea-9a9e-1cdcb872ba48" providerId="ADAL" clId="{A76980A3-23E7-2540-A1D7-3CEC3B289434}" dt="2021-01-18T13:14:42.437" v="237"/>
          <ac:inkMkLst>
            <pc:docMk/>
            <pc:sldMk cId="1210867916" sldId="256"/>
            <ac:inkMk id="12" creationId="{CD22716F-8EB7-1E42-9462-B296AAF6D32D}"/>
          </ac:inkMkLst>
        </pc:inkChg>
        <pc:inkChg chg="add del">
          <ac:chgData name="ΚΑΤΡΙΝ ΑΛ" userId="59613a6b-086e-47ea-9a9e-1cdcb872ba48" providerId="ADAL" clId="{A76980A3-23E7-2540-A1D7-3CEC3B289434}" dt="2021-01-18T13:14:39.414" v="236"/>
          <ac:inkMkLst>
            <pc:docMk/>
            <pc:sldMk cId="1210867916" sldId="256"/>
            <ac:inkMk id="13" creationId="{A6570894-49AF-F647-9EE0-06ADB9EC88C4}"/>
          </ac:inkMkLst>
        </pc:inkChg>
        <pc:inkChg chg="add del">
          <ac:chgData name="ΚΑΤΡΙΝ ΑΛ" userId="59613a6b-086e-47ea-9a9e-1cdcb872ba48" providerId="ADAL" clId="{A76980A3-23E7-2540-A1D7-3CEC3B289434}" dt="2021-01-18T13:15:43.784" v="243"/>
          <ac:inkMkLst>
            <pc:docMk/>
            <pc:sldMk cId="1210867916" sldId="256"/>
            <ac:inkMk id="14" creationId="{3500FA8D-F8AC-4D4F-B205-811A25A61DA5}"/>
          </ac:inkMkLst>
        </pc:inkChg>
        <pc:inkChg chg="add del">
          <ac:chgData name="ΚΑΤΡΙΝ ΑΛ" userId="59613a6b-086e-47ea-9a9e-1cdcb872ba48" providerId="ADAL" clId="{A76980A3-23E7-2540-A1D7-3CEC3B289434}" dt="2021-01-18T13:15:56.601" v="245"/>
          <ac:inkMkLst>
            <pc:docMk/>
            <pc:sldMk cId="1210867916" sldId="256"/>
            <ac:inkMk id="15" creationId="{59F2A5F6-EC66-3344-91BF-A535542C55C9}"/>
          </ac:inkMkLst>
        </pc:inkChg>
        <pc:cxnChg chg="add del">
          <ac:chgData name="ΚΑΤΡΙΝ ΑΛ" userId="59613a6b-086e-47ea-9a9e-1cdcb872ba48" providerId="ADAL" clId="{A76980A3-23E7-2540-A1D7-3CEC3B289434}" dt="2021-01-17T11:05:44.568" v="83" actId="26606"/>
          <ac:cxnSpMkLst>
            <pc:docMk/>
            <pc:sldMk cId="1210867916" sldId="256"/>
            <ac:cxnSpMk id="15" creationId="{6FE641DB-A503-41DE-ACA6-36B41C6C2BE9}"/>
          </ac:cxnSpMkLst>
        </pc:cxnChg>
      </pc:sldChg>
      <pc:sldChg chg="addSp delSp modSp new mod modTransition modClrScheme chgLayout">
        <pc:chgData name="ΚΑΤΡΙΝ ΑΛ" userId="59613a6b-086e-47ea-9a9e-1cdcb872ba48" providerId="ADAL" clId="{A76980A3-23E7-2540-A1D7-3CEC3B289434}" dt="2021-01-19T11:24:55.397" v="527" actId="12563"/>
        <pc:sldMkLst>
          <pc:docMk/>
          <pc:sldMk cId="3723993082" sldId="257"/>
        </pc:sldMkLst>
        <pc:spChg chg="mod ord">
          <ac:chgData name="ΚΑΤΡΙΝ ΑΛ" userId="59613a6b-086e-47ea-9a9e-1cdcb872ba48" providerId="ADAL" clId="{A76980A3-23E7-2540-A1D7-3CEC3B289434}" dt="2021-01-18T12:15:43.530" v="170" actId="1076"/>
          <ac:spMkLst>
            <pc:docMk/>
            <pc:sldMk cId="3723993082" sldId="257"/>
            <ac:spMk id="2" creationId="{EB2B86CE-BC83-D447-B63F-867C5F9C15CE}"/>
          </ac:spMkLst>
        </pc:spChg>
        <pc:spChg chg="add mod ord">
          <ac:chgData name="ΚΑΤΡΙΝ ΑΛ" userId="59613a6b-086e-47ea-9a9e-1cdcb872ba48" providerId="ADAL" clId="{A76980A3-23E7-2540-A1D7-3CEC3B289434}" dt="2021-01-18T12:21:35.441" v="187" actId="1076"/>
          <ac:spMkLst>
            <pc:docMk/>
            <pc:sldMk cId="3723993082" sldId="257"/>
            <ac:spMk id="3" creationId="{7ECE4CC9-88DC-C44E-9F6A-9D4EC1884FBB}"/>
          </ac:spMkLst>
        </pc:spChg>
        <pc:spChg chg="add del mod ord">
          <ac:chgData name="ΚΑΤΡΙΝ ΑΛ" userId="59613a6b-086e-47ea-9a9e-1cdcb872ba48" providerId="ADAL" clId="{A76980A3-23E7-2540-A1D7-3CEC3B289434}" dt="2021-01-18T12:14:52.985" v="153" actId="22"/>
          <ac:spMkLst>
            <pc:docMk/>
            <pc:sldMk cId="3723993082" sldId="257"/>
            <ac:spMk id="4" creationId="{32DAAEC5-D360-6A4E-8D58-0B14132AEB75}"/>
          </ac:spMkLst>
        </pc:spChg>
        <pc:spChg chg="add del mod">
          <ac:chgData name="ΚΑΤΡΙΝ ΑΛ" userId="59613a6b-086e-47ea-9a9e-1cdcb872ba48" providerId="ADAL" clId="{A76980A3-23E7-2540-A1D7-3CEC3B289434}" dt="2021-01-18T12:15:22.345" v="161" actId="22"/>
          <ac:spMkLst>
            <pc:docMk/>
            <pc:sldMk cId="3723993082" sldId="257"/>
            <ac:spMk id="9" creationId="{7EEA4983-0585-114D-A247-AF1BF16BA473}"/>
          </ac:spMkLst>
        </pc:spChg>
        <pc:picChg chg="add del mod">
          <ac:chgData name="ΚΑΤΡΙΝ ΑΛ" userId="59613a6b-086e-47ea-9a9e-1cdcb872ba48" providerId="ADAL" clId="{A76980A3-23E7-2540-A1D7-3CEC3B289434}" dt="2021-01-18T12:15:18.529" v="159" actId="478"/>
          <ac:picMkLst>
            <pc:docMk/>
            <pc:sldMk cId="3723993082" sldId="257"/>
            <ac:picMk id="7" creationId="{E53E97EE-BCA1-B94F-848A-4533DDC483AF}"/>
          </ac:picMkLst>
        </pc:picChg>
        <pc:picChg chg="add mod">
          <ac:chgData name="ΚΑΤΡΙΝ ΑΛ" userId="59613a6b-086e-47ea-9a9e-1cdcb872ba48" providerId="ADAL" clId="{A76980A3-23E7-2540-A1D7-3CEC3B289434}" dt="2021-01-18T12:16:28.152" v="180" actId="1440"/>
          <ac:picMkLst>
            <pc:docMk/>
            <pc:sldMk cId="3723993082" sldId="257"/>
            <ac:picMk id="12" creationId="{1BD11B63-F765-5A4E-971F-6D5176BFF032}"/>
          </ac:picMkLst>
        </pc:picChg>
      </pc:sldChg>
      <pc:sldChg chg="addSp delSp modSp new del mod modTransition setBg modClrScheme setClrOvrMap chgLayout">
        <pc:chgData name="ΚΑΤΡΙΝ ΑΛ" userId="59613a6b-086e-47ea-9a9e-1cdcb872ba48" providerId="ADAL" clId="{A76980A3-23E7-2540-A1D7-3CEC3B289434}" dt="2021-01-21T12:11:16.635" v="530" actId="2696"/>
        <pc:sldMkLst>
          <pc:docMk/>
          <pc:sldMk cId="3050206480" sldId="258"/>
        </pc:sldMkLst>
        <pc:spChg chg="mod ord">
          <ac:chgData name="ΚΑΤΡΙΝ ΑΛ" userId="59613a6b-086e-47ea-9a9e-1cdcb872ba48" providerId="ADAL" clId="{A76980A3-23E7-2540-A1D7-3CEC3B289434}" dt="2021-01-18T20:10:34.688" v="438" actId="113"/>
          <ac:spMkLst>
            <pc:docMk/>
            <pc:sldMk cId="3050206480" sldId="258"/>
            <ac:spMk id="2" creationId="{F7DF609E-9CFA-3F4B-A1DA-4217967769D7}"/>
          </ac:spMkLst>
        </pc:spChg>
        <pc:spChg chg="add del mod ord">
          <ac:chgData name="ΚΑΤΡΙΝ ΑΛ" userId="59613a6b-086e-47ea-9a9e-1cdcb872ba48" providerId="ADAL" clId="{A76980A3-23E7-2540-A1D7-3CEC3B289434}" dt="2021-01-19T11:23:05.161" v="523" actId="688"/>
          <ac:spMkLst>
            <pc:docMk/>
            <pc:sldMk cId="3050206480" sldId="258"/>
            <ac:spMk id="3" creationId="{E0BF047F-00C2-374D-A306-396E3FD85A66}"/>
          </ac:spMkLst>
        </pc:spChg>
        <pc:spChg chg="mod ord">
          <ac:chgData name="ΚΑΤΡΙΝ ΑΛ" userId="59613a6b-086e-47ea-9a9e-1cdcb872ba48" providerId="ADAL" clId="{A76980A3-23E7-2540-A1D7-3CEC3B289434}" dt="2021-01-18T20:14:44.331" v="521" actId="255"/>
          <ac:spMkLst>
            <pc:docMk/>
            <pc:sldMk cId="3050206480" sldId="258"/>
            <ac:spMk id="4" creationId="{974005FF-32B9-BD44-9949-4ACA52F5545F}"/>
          </ac:spMkLst>
        </pc:spChg>
        <pc:spChg chg="add del">
          <ac:chgData name="ΚΑΤΡΙΝ ΑΛ" userId="59613a6b-086e-47ea-9a9e-1cdcb872ba48" providerId="ADAL" clId="{A76980A3-23E7-2540-A1D7-3CEC3B289434}" dt="2021-01-18T20:07:01.785" v="398" actId="478"/>
          <ac:spMkLst>
            <pc:docMk/>
            <pc:sldMk cId="3050206480" sldId="258"/>
            <ac:spMk id="5" creationId="{13BB64F0-10CE-EF4D-8FAE-5F24D67193B7}"/>
          </ac:spMkLst>
        </pc:spChg>
        <pc:spChg chg="add del">
          <ac:chgData name="ΚΑΤΡΙΝ ΑΛ" userId="59613a6b-086e-47ea-9a9e-1cdcb872ba48" providerId="ADAL" clId="{A76980A3-23E7-2540-A1D7-3CEC3B289434}" dt="2021-01-18T20:07:44.949" v="402" actId="26606"/>
          <ac:spMkLst>
            <pc:docMk/>
            <pc:sldMk cId="3050206480" sldId="258"/>
            <ac:spMk id="7" creationId="{637BD688-14A6-4B96-B8A2-3CD81C054FCE}"/>
          </ac:spMkLst>
        </pc:spChg>
        <pc:spChg chg="add del">
          <ac:chgData name="ΚΑΤΡΙΝ ΑΛ" userId="59613a6b-086e-47ea-9a9e-1cdcb872ba48" providerId="ADAL" clId="{A76980A3-23E7-2540-A1D7-3CEC3B289434}" dt="2021-01-18T20:07:44.949" v="402" actId="26606"/>
          <ac:spMkLst>
            <pc:docMk/>
            <pc:sldMk cId="3050206480" sldId="258"/>
            <ac:spMk id="8" creationId="{B7B2544F-CA5E-40F6-9525-716A90C83FC5}"/>
          </ac:spMkLst>
        </pc:spChg>
        <pc:spChg chg="add del">
          <ac:chgData name="ΚΑΤΡΙΝ ΑΛ" userId="59613a6b-086e-47ea-9a9e-1cdcb872ba48" providerId="ADAL" clId="{A76980A3-23E7-2540-A1D7-3CEC3B289434}" dt="2021-01-18T20:07:39.014" v="400" actId="26606"/>
          <ac:spMkLst>
            <pc:docMk/>
            <pc:sldMk cId="3050206480" sldId="258"/>
            <ac:spMk id="11" creationId="{EFECDA1F-977F-40AF-840D-D05BB091DD65}"/>
          </ac:spMkLst>
        </pc:spChg>
        <pc:spChg chg="add del">
          <ac:chgData name="ΚΑΤΡΙΝ ΑΛ" userId="59613a6b-086e-47ea-9a9e-1cdcb872ba48" providerId="ADAL" clId="{A76980A3-23E7-2540-A1D7-3CEC3B289434}" dt="2021-01-18T20:07:39.014" v="400" actId="26606"/>
          <ac:spMkLst>
            <pc:docMk/>
            <pc:sldMk cId="3050206480" sldId="258"/>
            <ac:spMk id="13" creationId="{BB9FECD2-89B7-4AC3-8D54-9733D60AF259}"/>
          </ac:spMkLst>
        </pc:spChg>
        <pc:spChg chg="add del">
          <ac:chgData name="ΚΑΤΡΙΝ ΑΛ" userId="59613a6b-086e-47ea-9a9e-1cdcb872ba48" providerId="ADAL" clId="{A76980A3-23E7-2540-A1D7-3CEC3B289434}" dt="2021-01-18T20:07:47.167" v="404" actId="26606"/>
          <ac:spMkLst>
            <pc:docMk/>
            <pc:sldMk cId="3050206480" sldId="258"/>
            <ac:spMk id="14" creationId="{26A3F16E-CC60-4737-8CBB-9568A351D30B}"/>
          </ac:spMkLst>
        </pc:spChg>
        <pc:spChg chg="add del">
          <ac:chgData name="ΚΑΤΡΙΝ ΑΛ" userId="59613a6b-086e-47ea-9a9e-1cdcb872ba48" providerId="ADAL" clId="{A76980A3-23E7-2540-A1D7-3CEC3B289434}" dt="2021-01-18T20:07:47.167" v="404" actId="26606"/>
          <ac:spMkLst>
            <pc:docMk/>
            <pc:sldMk cId="3050206480" sldId="258"/>
            <ac:spMk id="16" creationId="{C0DABE73-66EA-42B0-AB0A-9FB1C0AD7AEB}"/>
          </ac:spMkLst>
        </pc:spChg>
        <pc:spChg chg="add del">
          <ac:chgData name="ΚΑΤΡΙΝ ΑΛ" userId="59613a6b-086e-47ea-9a9e-1cdcb872ba48" providerId="ADAL" clId="{A76980A3-23E7-2540-A1D7-3CEC3B289434}" dt="2021-01-18T20:07:50.619" v="406" actId="26606"/>
          <ac:spMkLst>
            <pc:docMk/>
            <pc:sldMk cId="3050206480" sldId="258"/>
            <ac:spMk id="20" creationId="{A38A195E-584A-485A-BECD-66468900B947}"/>
          </ac:spMkLst>
        </pc:spChg>
        <pc:spChg chg="add del">
          <ac:chgData name="ΚΑΤΡΙΝ ΑΛ" userId="59613a6b-086e-47ea-9a9e-1cdcb872ba48" providerId="ADAL" clId="{A76980A3-23E7-2540-A1D7-3CEC3B289434}" dt="2021-01-18T20:07:50.619" v="406" actId="26606"/>
          <ac:spMkLst>
            <pc:docMk/>
            <pc:sldMk cId="3050206480" sldId="258"/>
            <ac:spMk id="21" creationId="{840177A7-740C-43C7-8F2D-BD7067F12C9C}"/>
          </ac:spMkLst>
        </pc:spChg>
        <pc:spChg chg="add del">
          <ac:chgData name="ΚΑΤΡΙΝ ΑΛ" userId="59613a6b-086e-47ea-9a9e-1cdcb872ba48" providerId="ADAL" clId="{A76980A3-23E7-2540-A1D7-3CEC3B289434}" dt="2021-01-18T20:07:52.588" v="408" actId="26606"/>
          <ac:spMkLst>
            <pc:docMk/>
            <pc:sldMk cId="3050206480" sldId="258"/>
            <ac:spMk id="25" creationId="{934B872D-6FE9-472A-9E92-342E41DA7C2B}"/>
          </ac:spMkLst>
        </pc:spChg>
        <pc:spChg chg="add del">
          <ac:chgData name="ΚΑΤΡΙΝ ΑΛ" userId="59613a6b-086e-47ea-9a9e-1cdcb872ba48" providerId="ADAL" clId="{A76980A3-23E7-2540-A1D7-3CEC3B289434}" dt="2021-01-18T20:07:52.588" v="408" actId="26606"/>
          <ac:spMkLst>
            <pc:docMk/>
            <pc:sldMk cId="3050206480" sldId="258"/>
            <ac:spMk id="26" creationId="{488DEBA6-2ED2-4FED-8AAB-2F855348DDCC}"/>
          </ac:spMkLst>
        </pc:spChg>
        <pc:spChg chg="add del">
          <ac:chgData name="ΚΑΤΡΙΝ ΑΛ" userId="59613a6b-086e-47ea-9a9e-1cdcb872ba48" providerId="ADAL" clId="{A76980A3-23E7-2540-A1D7-3CEC3B289434}" dt="2021-01-18T20:07:55.187" v="410" actId="26606"/>
          <ac:spMkLst>
            <pc:docMk/>
            <pc:sldMk cId="3050206480" sldId="258"/>
            <ac:spMk id="30" creationId="{6529CFB1-4A36-4A05-8D7A-948E2277312A}"/>
          </ac:spMkLst>
        </pc:spChg>
        <pc:spChg chg="add del">
          <ac:chgData name="ΚΑΤΡΙΝ ΑΛ" userId="59613a6b-086e-47ea-9a9e-1cdcb872ba48" providerId="ADAL" clId="{A76980A3-23E7-2540-A1D7-3CEC3B289434}" dt="2021-01-18T20:07:55.187" v="410" actId="26606"/>
          <ac:spMkLst>
            <pc:docMk/>
            <pc:sldMk cId="3050206480" sldId="258"/>
            <ac:spMk id="31" creationId="{88783419-8188-4C50-BD8F-237B464BE71F}"/>
          </ac:spMkLst>
        </pc:spChg>
        <pc:spChg chg="add del">
          <ac:chgData name="ΚΑΤΡΙΝ ΑΛ" userId="59613a6b-086e-47ea-9a9e-1cdcb872ba48" providerId="ADAL" clId="{A76980A3-23E7-2540-A1D7-3CEC3B289434}" dt="2021-01-18T20:07:56.677" v="412" actId="26606"/>
          <ac:spMkLst>
            <pc:docMk/>
            <pc:sldMk cId="3050206480" sldId="258"/>
            <ac:spMk id="35" creationId="{EFECDA1F-977F-40AF-840D-D05BB091DD65}"/>
          </ac:spMkLst>
        </pc:spChg>
        <pc:spChg chg="add del">
          <ac:chgData name="ΚΑΤΡΙΝ ΑΛ" userId="59613a6b-086e-47ea-9a9e-1cdcb872ba48" providerId="ADAL" clId="{A76980A3-23E7-2540-A1D7-3CEC3B289434}" dt="2021-01-18T20:07:56.677" v="412" actId="26606"/>
          <ac:spMkLst>
            <pc:docMk/>
            <pc:sldMk cId="3050206480" sldId="258"/>
            <ac:spMk id="36" creationId="{BB9FECD2-89B7-4AC3-8D54-9733D60AF259}"/>
          </ac:spMkLst>
        </pc:spChg>
        <pc:spChg chg="add del">
          <ac:chgData name="ΚΑΤΡΙΝ ΑΛ" userId="59613a6b-086e-47ea-9a9e-1cdcb872ba48" providerId="ADAL" clId="{A76980A3-23E7-2540-A1D7-3CEC3B289434}" dt="2021-01-18T20:07:58.634" v="414" actId="26606"/>
          <ac:spMkLst>
            <pc:docMk/>
            <pc:sldMk cId="3050206480" sldId="258"/>
            <ac:spMk id="40" creationId="{24C41CF4-4A13-4AA9-9300-CB7A2E37C861}"/>
          </ac:spMkLst>
        </pc:spChg>
        <pc:spChg chg="add del">
          <ac:chgData name="ΚΑΤΡΙΝ ΑΛ" userId="59613a6b-086e-47ea-9a9e-1cdcb872ba48" providerId="ADAL" clId="{A76980A3-23E7-2540-A1D7-3CEC3B289434}" dt="2021-01-18T20:08:02.343" v="416" actId="26606"/>
          <ac:spMkLst>
            <pc:docMk/>
            <pc:sldMk cId="3050206480" sldId="258"/>
            <ac:spMk id="44" creationId="{6184FA60-56E6-4C39-B1D1-F8DA36DE1F3E}"/>
          </ac:spMkLst>
        </pc:spChg>
        <pc:spChg chg="add del mod">
          <ac:chgData name="ΚΑΤΡΙΝ ΑΛ" userId="59613a6b-086e-47ea-9a9e-1cdcb872ba48" providerId="ADAL" clId="{A76980A3-23E7-2540-A1D7-3CEC3B289434}" dt="2021-01-18T20:11:16.697" v="519" actId="478"/>
          <ac:spMkLst>
            <pc:docMk/>
            <pc:sldMk cId="3050206480" sldId="258"/>
            <ac:spMk id="46" creationId="{60D733A4-1529-EC47-9B00-24C1BA3A658E}"/>
          </ac:spMkLst>
        </pc:spChg>
        <pc:spChg chg="add del">
          <ac:chgData name="ΚΑΤΡΙΝ ΑΛ" userId="59613a6b-086e-47ea-9a9e-1cdcb872ba48" providerId="ADAL" clId="{A76980A3-23E7-2540-A1D7-3CEC3B289434}" dt="2021-01-18T20:08:05.302" v="418" actId="26606"/>
          <ac:spMkLst>
            <pc:docMk/>
            <pc:sldMk cId="3050206480" sldId="258"/>
            <ac:spMk id="48" creationId="{FB0F52CA-65A7-4535-BF3C-22D126766D12}"/>
          </ac:spMkLst>
        </pc:spChg>
        <pc:spChg chg="add del">
          <ac:chgData name="ΚΑΤΡΙΝ ΑΛ" userId="59613a6b-086e-47ea-9a9e-1cdcb872ba48" providerId="ADAL" clId="{A76980A3-23E7-2540-A1D7-3CEC3B289434}" dt="2021-01-18T20:08:05.302" v="418" actId="26606"/>
          <ac:spMkLst>
            <pc:docMk/>
            <pc:sldMk cId="3050206480" sldId="258"/>
            <ac:spMk id="49" creationId="{B2525B01-FF71-4E47-84A9-6A8029A113FD}"/>
          </ac:spMkLst>
        </pc:spChg>
        <pc:picChg chg="add del mod ord modCrop">
          <ac:chgData name="ΚΑΤΡΙΝ ΑΛ" userId="59613a6b-086e-47ea-9a9e-1cdcb872ba48" providerId="ADAL" clId="{A76980A3-23E7-2540-A1D7-3CEC3B289434}" dt="2021-01-18T12:37:28.675" v="201" actId="931"/>
          <ac:picMkLst>
            <pc:docMk/>
            <pc:sldMk cId="3050206480" sldId="258"/>
            <ac:picMk id="5" creationId="{88029EB6-FD80-8D40-9116-CFC2D633A5A6}"/>
          </ac:picMkLst>
        </pc:picChg>
        <pc:picChg chg="add del">
          <ac:chgData name="ΚΑΤΡΙΝ ΑΛ" userId="59613a6b-086e-47ea-9a9e-1cdcb872ba48" providerId="ADAL" clId="{A76980A3-23E7-2540-A1D7-3CEC3B289434}" dt="2021-01-18T20:07:44.949" v="402" actId="26606"/>
          <ac:picMkLst>
            <pc:docMk/>
            <pc:sldMk cId="3050206480" sldId="258"/>
            <ac:picMk id="6" creationId="{9A22DDE2-FB2D-421B-B377-F9AD495CE9BB}"/>
          </ac:picMkLst>
        </pc:picChg>
        <pc:picChg chg="add del">
          <ac:chgData name="ΚΑΤΡΙΝ ΑΛ" userId="59613a6b-086e-47ea-9a9e-1cdcb872ba48" providerId="ADAL" clId="{A76980A3-23E7-2540-A1D7-3CEC3B289434}" dt="2021-01-18T20:07:39.014" v="400" actId="26606"/>
          <ac:picMkLst>
            <pc:docMk/>
            <pc:sldMk cId="3050206480" sldId="258"/>
            <ac:picMk id="9" creationId="{9A22DDE2-FB2D-421B-B377-F9AD495CE9BB}"/>
          </ac:picMkLst>
        </pc:picChg>
        <pc:picChg chg="add del">
          <ac:chgData name="ΚΑΤΡΙΝ ΑΛ" userId="59613a6b-086e-47ea-9a9e-1cdcb872ba48" providerId="ADAL" clId="{A76980A3-23E7-2540-A1D7-3CEC3B289434}" dt="2021-01-18T20:07:44.949" v="402" actId="26606"/>
          <ac:picMkLst>
            <pc:docMk/>
            <pc:sldMk cId="3050206480" sldId="258"/>
            <ac:picMk id="10" creationId="{D2B93162-635C-46F5-97EC-E98C1659F1F0}"/>
          </ac:picMkLst>
        </pc:picChg>
        <pc:picChg chg="add del">
          <ac:chgData name="ΚΑΤΡΙΝ ΑΛ" userId="59613a6b-086e-47ea-9a9e-1cdcb872ba48" providerId="ADAL" clId="{A76980A3-23E7-2540-A1D7-3CEC3B289434}" dt="2021-01-18T20:07:47.167" v="404" actId="26606"/>
          <ac:picMkLst>
            <pc:docMk/>
            <pc:sldMk cId="3050206480" sldId="258"/>
            <ac:picMk id="12" creationId="{9A22DDE2-FB2D-421B-B377-F9AD495CE9BB}"/>
          </ac:picMkLst>
        </pc:picChg>
        <pc:picChg chg="add del">
          <ac:chgData name="ΚΑΤΡΙΝ ΑΛ" userId="59613a6b-086e-47ea-9a9e-1cdcb872ba48" providerId="ADAL" clId="{A76980A3-23E7-2540-A1D7-3CEC3B289434}" dt="2021-01-18T20:07:39.014" v="400" actId="26606"/>
          <ac:picMkLst>
            <pc:docMk/>
            <pc:sldMk cId="3050206480" sldId="258"/>
            <ac:picMk id="15" creationId="{2F54C189-4A4C-4899-9585-5281DA208D0F}"/>
          </ac:picMkLst>
        </pc:picChg>
        <pc:picChg chg="add del">
          <ac:chgData name="ΚΑΤΡΙΝ ΑΛ" userId="59613a6b-086e-47ea-9a9e-1cdcb872ba48" providerId="ADAL" clId="{A76980A3-23E7-2540-A1D7-3CEC3B289434}" dt="2021-01-18T20:07:47.167" v="404" actId="26606"/>
          <ac:picMkLst>
            <pc:docMk/>
            <pc:sldMk cId="3050206480" sldId="258"/>
            <ac:picMk id="17" creationId="{1E4917B9-5D95-4999-9E13-3568EDD42343}"/>
          </ac:picMkLst>
        </pc:picChg>
        <pc:picChg chg="add del">
          <ac:chgData name="ΚΑΤΡΙΝ ΑΛ" userId="59613a6b-086e-47ea-9a9e-1cdcb872ba48" providerId="ADAL" clId="{A76980A3-23E7-2540-A1D7-3CEC3B289434}" dt="2021-01-18T20:07:50.619" v="406" actId="26606"/>
          <ac:picMkLst>
            <pc:docMk/>
            <pc:sldMk cId="3050206480" sldId="258"/>
            <ac:picMk id="19" creationId="{9A22DDE2-FB2D-421B-B377-F9AD495CE9BB}"/>
          </ac:picMkLst>
        </pc:picChg>
        <pc:picChg chg="add del">
          <ac:chgData name="ΚΑΤΡΙΝ ΑΛ" userId="59613a6b-086e-47ea-9a9e-1cdcb872ba48" providerId="ADAL" clId="{A76980A3-23E7-2540-A1D7-3CEC3B289434}" dt="2021-01-18T20:07:50.619" v="406" actId="26606"/>
          <ac:picMkLst>
            <pc:docMk/>
            <pc:sldMk cId="3050206480" sldId="258"/>
            <ac:picMk id="22" creationId="{FF525AAA-82CE-4027-A26C-B0EFFD856F2E}"/>
          </ac:picMkLst>
        </pc:picChg>
        <pc:picChg chg="add del">
          <ac:chgData name="ΚΑΤΡΙΝ ΑΛ" userId="59613a6b-086e-47ea-9a9e-1cdcb872ba48" providerId="ADAL" clId="{A76980A3-23E7-2540-A1D7-3CEC3B289434}" dt="2021-01-18T20:07:52.588" v="408" actId="26606"/>
          <ac:picMkLst>
            <pc:docMk/>
            <pc:sldMk cId="3050206480" sldId="258"/>
            <ac:picMk id="24" creationId="{9A22DDE2-FB2D-421B-B377-F9AD495CE9BB}"/>
          </ac:picMkLst>
        </pc:picChg>
        <pc:picChg chg="add del">
          <ac:chgData name="ΚΑΤΡΙΝ ΑΛ" userId="59613a6b-086e-47ea-9a9e-1cdcb872ba48" providerId="ADAL" clId="{A76980A3-23E7-2540-A1D7-3CEC3B289434}" dt="2021-01-18T20:07:52.588" v="408" actId="26606"/>
          <ac:picMkLst>
            <pc:docMk/>
            <pc:sldMk cId="3050206480" sldId="258"/>
            <ac:picMk id="27" creationId="{32162F0F-A9B7-409A-AD12-ADD441861C0B}"/>
          </ac:picMkLst>
        </pc:picChg>
        <pc:picChg chg="add del">
          <ac:chgData name="ΚΑΤΡΙΝ ΑΛ" userId="59613a6b-086e-47ea-9a9e-1cdcb872ba48" providerId="ADAL" clId="{A76980A3-23E7-2540-A1D7-3CEC3B289434}" dt="2021-01-18T20:07:55.187" v="410" actId="26606"/>
          <ac:picMkLst>
            <pc:docMk/>
            <pc:sldMk cId="3050206480" sldId="258"/>
            <ac:picMk id="29" creationId="{9A22DDE2-FB2D-421B-B377-F9AD495CE9BB}"/>
          </ac:picMkLst>
        </pc:picChg>
        <pc:picChg chg="add del">
          <ac:chgData name="ΚΑΤΡΙΝ ΑΛ" userId="59613a6b-086e-47ea-9a9e-1cdcb872ba48" providerId="ADAL" clId="{A76980A3-23E7-2540-A1D7-3CEC3B289434}" dt="2021-01-18T20:07:55.187" v="410" actId="26606"/>
          <ac:picMkLst>
            <pc:docMk/>
            <pc:sldMk cId="3050206480" sldId="258"/>
            <ac:picMk id="32" creationId="{570D84C5-A105-4AB9-8C54-A26D13722D57}"/>
          </ac:picMkLst>
        </pc:picChg>
        <pc:picChg chg="add del">
          <ac:chgData name="ΚΑΤΡΙΝ ΑΛ" userId="59613a6b-086e-47ea-9a9e-1cdcb872ba48" providerId="ADAL" clId="{A76980A3-23E7-2540-A1D7-3CEC3B289434}" dt="2021-01-18T20:07:56.677" v="412" actId="26606"/>
          <ac:picMkLst>
            <pc:docMk/>
            <pc:sldMk cId="3050206480" sldId="258"/>
            <ac:picMk id="34" creationId="{9A22DDE2-FB2D-421B-B377-F9AD495CE9BB}"/>
          </ac:picMkLst>
        </pc:picChg>
        <pc:picChg chg="add del">
          <ac:chgData name="ΚΑΤΡΙΝ ΑΛ" userId="59613a6b-086e-47ea-9a9e-1cdcb872ba48" providerId="ADAL" clId="{A76980A3-23E7-2540-A1D7-3CEC3B289434}" dt="2021-01-18T20:07:56.677" v="412" actId="26606"/>
          <ac:picMkLst>
            <pc:docMk/>
            <pc:sldMk cId="3050206480" sldId="258"/>
            <ac:picMk id="37" creationId="{2F54C189-4A4C-4899-9585-5281DA208D0F}"/>
          </ac:picMkLst>
        </pc:picChg>
        <pc:picChg chg="add del">
          <ac:chgData name="ΚΑΤΡΙΝ ΑΛ" userId="59613a6b-086e-47ea-9a9e-1cdcb872ba48" providerId="ADAL" clId="{A76980A3-23E7-2540-A1D7-3CEC3B289434}" dt="2021-01-18T20:07:58.634" v="414" actId="26606"/>
          <ac:picMkLst>
            <pc:docMk/>
            <pc:sldMk cId="3050206480" sldId="258"/>
            <ac:picMk id="39" creationId="{9A22DDE2-FB2D-421B-B377-F9AD495CE9BB}"/>
          </ac:picMkLst>
        </pc:picChg>
        <pc:picChg chg="add del">
          <ac:chgData name="ΚΑΤΡΙΝ ΑΛ" userId="59613a6b-086e-47ea-9a9e-1cdcb872ba48" providerId="ADAL" clId="{A76980A3-23E7-2540-A1D7-3CEC3B289434}" dt="2021-01-18T20:08:02.343" v="416" actId="26606"/>
          <ac:picMkLst>
            <pc:docMk/>
            <pc:sldMk cId="3050206480" sldId="258"/>
            <ac:picMk id="43" creationId="{9A22DDE2-FB2D-421B-B377-F9AD495CE9BB}"/>
          </ac:picMkLst>
        </pc:picChg>
        <pc:picChg chg="add del">
          <ac:chgData name="ΚΑΤΡΙΝ ΑΛ" userId="59613a6b-086e-47ea-9a9e-1cdcb872ba48" providerId="ADAL" clId="{A76980A3-23E7-2540-A1D7-3CEC3B289434}" dt="2021-01-18T20:08:02.343" v="416" actId="26606"/>
          <ac:picMkLst>
            <pc:docMk/>
            <pc:sldMk cId="3050206480" sldId="258"/>
            <ac:picMk id="45" creationId="{287356FD-82C7-4E0B-9494-355CAE397DA9}"/>
          </ac:picMkLst>
        </pc:picChg>
        <pc:picChg chg="add del">
          <ac:chgData name="ΚΑΤΡΙΝ ΑΛ" userId="59613a6b-086e-47ea-9a9e-1cdcb872ba48" providerId="ADAL" clId="{A76980A3-23E7-2540-A1D7-3CEC3B289434}" dt="2021-01-18T20:08:05.302" v="418" actId="26606"/>
          <ac:picMkLst>
            <pc:docMk/>
            <pc:sldMk cId="3050206480" sldId="258"/>
            <ac:picMk id="47" creationId="{9A22DDE2-FB2D-421B-B377-F9AD495CE9BB}"/>
          </ac:picMkLst>
        </pc:picChg>
        <pc:cxnChg chg="add del">
          <ac:chgData name="ΚΑΤΡΙΝ ΑΛ" userId="59613a6b-086e-47ea-9a9e-1cdcb872ba48" providerId="ADAL" clId="{A76980A3-23E7-2540-A1D7-3CEC3B289434}" dt="2021-01-18T20:07:58.634" v="414" actId="26606"/>
          <ac:cxnSpMkLst>
            <pc:docMk/>
            <pc:sldMk cId="3050206480" sldId="258"/>
            <ac:cxnSpMk id="41" creationId="{7A77B115-9FF3-46AE-AE08-826DEB9A6246}"/>
          </ac:cxnSpMkLst>
        </pc:cxnChg>
      </pc:sldChg>
      <pc:sldChg chg="addSp delSp modSp new modTransition">
        <pc:chgData name="ΚΑΤΡΙΝ ΑΛ" userId="59613a6b-086e-47ea-9a9e-1cdcb872ba48" providerId="ADAL" clId="{A76980A3-23E7-2540-A1D7-3CEC3B289434}" dt="2021-01-21T13:17:37.599" v="1270" actId="1076"/>
        <pc:sldMkLst>
          <pc:docMk/>
          <pc:sldMk cId="1280109254" sldId="259"/>
        </pc:sldMkLst>
        <pc:spChg chg="mod">
          <ac:chgData name="ΚΑΤΡΙΝ ΑΛ" userId="59613a6b-086e-47ea-9a9e-1cdcb872ba48" providerId="ADAL" clId="{A76980A3-23E7-2540-A1D7-3CEC3B289434}" dt="2021-01-21T13:17:37.599" v="1270" actId="1076"/>
          <ac:spMkLst>
            <pc:docMk/>
            <pc:sldMk cId="1280109254" sldId="259"/>
            <ac:spMk id="2" creationId="{DFEBF17C-22AD-8C4D-A18B-5A23B15E5946}"/>
          </ac:spMkLst>
        </pc:spChg>
        <pc:spChg chg="del">
          <ac:chgData name="ΚΑΤΡΙΝ ΑΛ" userId="59613a6b-086e-47ea-9a9e-1cdcb872ba48" providerId="ADAL" clId="{A76980A3-23E7-2540-A1D7-3CEC3B289434}" dt="2021-01-21T13:06:29.449" v="1206" actId="22"/>
          <ac:spMkLst>
            <pc:docMk/>
            <pc:sldMk cId="1280109254" sldId="259"/>
            <ac:spMk id="3" creationId="{6128FF89-84C5-B34D-B842-8417F5BED8AB}"/>
          </ac:spMkLst>
        </pc:spChg>
        <pc:spChg chg="mod">
          <ac:chgData name="ΚΑΤΡΙΝ ΑΛ" userId="59613a6b-086e-47ea-9a9e-1cdcb872ba48" providerId="ADAL" clId="{A76980A3-23E7-2540-A1D7-3CEC3B289434}" dt="2021-01-21T12:27:15.523" v="1203" actId="255"/>
          <ac:spMkLst>
            <pc:docMk/>
            <pc:sldMk cId="1280109254" sldId="259"/>
            <ac:spMk id="4" creationId="{7F42D340-8479-4E4A-BA46-9FA2858C9EE5}"/>
          </ac:spMkLst>
        </pc:spChg>
        <pc:picChg chg="add mod modCrop">
          <ac:chgData name="ΚΑΤΡΙΝ ΑΛ" userId="59613a6b-086e-47ea-9a9e-1cdcb872ba48" providerId="ADAL" clId="{A76980A3-23E7-2540-A1D7-3CEC3B289434}" dt="2021-01-21T13:06:29.449" v="1206" actId="22"/>
          <ac:picMkLst>
            <pc:docMk/>
            <pc:sldMk cId="1280109254" sldId="259"/>
            <ac:picMk id="7" creationId="{D8F7BC51-2F1C-C24B-9288-6B2DDA37AA49}"/>
          </ac:picMkLst>
        </pc:picChg>
      </pc:sldChg>
      <pc:sldChg chg="addSp delSp modSp new mod modTransition setBg modClrScheme chgLayout">
        <pc:chgData name="ΚΑΤΡΙΝ ΑΛ" userId="59613a6b-086e-47ea-9a9e-1cdcb872ba48" providerId="ADAL" clId="{A76980A3-23E7-2540-A1D7-3CEC3B289434}" dt="2021-01-21T13:18:42.224" v="1271" actId="12563"/>
        <pc:sldMkLst>
          <pc:docMk/>
          <pc:sldMk cId="1418935660" sldId="260"/>
        </pc:sldMkLst>
        <pc:spChg chg="mod ord">
          <ac:chgData name="ΚΑΤΡΙΝ ΑΛ" userId="59613a6b-086e-47ea-9a9e-1cdcb872ba48" providerId="ADAL" clId="{A76980A3-23E7-2540-A1D7-3CEC3B289434}" dt="2021-01-21T13:17:03.649" v="1265" actId="1076"/>
          <ac:spMkLst>
            <pc:docMk/>
            <pc:sldMk cId="1418935660" sldId="260"/>
            <ac:spMk id="2" creationId="{98B0D403-CC92-B149-9D64-8C2519C393D6}"/>
          </ac:spMkLst>
        </pc:spChg>
        <pc:spChg chg="del mod ord">
          <ac:chgData name="ΚΑΤΡΙΝ ΑΛ" userId="59613a6b-086e-47ea-9a9e-1cdcb872ba48" providerId="ADAL" clId="{A76980A3-23E7-2540-A1D7-3CEC3B289434}" dt="2021-01-21T13:11:51.491" v="1248" actId="478"/>
          <ac:spMkLst>
            <pc:docMk/>
            <pc:sldMk cId="1418935660" sldId="260"/>
            <ac:spMk id="3" creationId="{B9D59DA0-B352-CD41-A4FF-5AE6A97EAF2D}"/>
          </ac:spMkLst>
        </pc:spChg>
        <pc:spChg chg="del mod ord">
          <ac:chgData name="ΚΑΤΡΙΝ ΑΛ" userId="59613a6b-086e-47ea-9a9e-1cdcb872ba48" providerId="ADAL" clId="{A76980A3-23E7-2540-A1D7-3CEC3B289434}" dt="2021-01-21T13:11:49.378" v="1247" actId="478"/>
          <ac:spMkLst>
            <pc:docMk/>
            <pc:sldMk cId="1418935660" sldId="260"/>
            <ac:spMk id="4" creationId="{10A62383-780E-9845-B85C-63AB7B44D7B8}"/>
          </ac:spMkLst>
        </pc:spChg>
        <pc:picChg chg="add mod">
          <ac:chgData name="ΚΑΤΡΙΝ ΑΛ" userId="59613a6b-086e-47ea-9a9e-1cdcb872ba48" providerId="ADAL" clId="{A76980A3-23E7-2540-A1D7-3CEC3B289434}" dt="2021-01-21T13:17:07.349" v="1266" actId="1076"/>
          <ac:picMkLst>
            <pc:docMk/>
            <pc:sldMk cId="1418935660" sldId="260"/>
            <ac:picMk id="4" creationId="{FD712887-E5A0-E546-B54C-8B39A74090A0}"/>
          </ac:picMkLst>
        </pc:picChg>
        <pc:picChg chg="add mod">
          <ac:chgData name="ΚΑΤΡΙΝ ΑΛ" userId="59613a6b-086e-47ea-9a9e-1cdcb872ba48" providerId="ADAL" clId="{A76980A3-23E7-2540-A1D7-3CEC3B289434}" dt="2021-01-21T13:16:47.794" v="1262" actId="1076"/>
          <ac:picMkLst>
            <pc:docMk/>
            <pc:sldMk cId="1418935660" sldId="260"/>
            <ac:picMk id="5" creationId="{0D20FD41-9878-9B4F-B5E4-934FB7F07E28}"/>
          </ac:picMkLst>
        </pc:picChg>
        <pc:picChg chg="add mod">
          <ac:chgData name="ΚΑΤΡΙΝ ΑΛ" userId="59613a6b-086e-47ea-9a9e-1cdcb872ba48" providerId="ADAL" clId="{A76980A3-23E7-2540-A1D7-3CEC3B289434}" dt="2021-01-21T13:17:12.997" v="1268" actId="1076"/>
          <ac:picMkLst>
            <pc:docMk/>
            <pc:sldMk cId="1418935660" sldId="260"/>
            <ac:picMk id="7" creationId="{5AD1D0B7-1A38-654F-876D-BE1E0EF583A4}"/>
          </ac:picMkLst>
        </pc:picChg>
        <pc:picChg chg="add mod">
          <ac:chgData name="ΚΑΤΡΙΝ ΑΛ" userId="59613a6b-086e-47ea-9a9e-1cdcb872ba48" providerId="ADAL" clId="{A76980A3-23E7-2540-A1D7-3CEC3B289434}" dt="2021-01-21T13:17:10.919" v="1267" actId="1076"/>
          <ac:picMkLst>
            <pc:docMk/>
            <pc:sldMk cId="1418935660" sldId="260"/>
            <ac:picMk id="10" creationId="{DD413E13-0DDE-694F-828A-48F1FE9AF417}"/>
          </ac:picMkLst>
        </pc:picChg>
        <pc:picChg chg="add del">
          <ac:chgData name="ΚΑΤΡΙΝ ΑΛ" userId="59613a6b-086e-47ea-9a9e-1cdcb872ba48" providerId="ADAL" clId="{A76980A3-23E7-2540-A1D7-3CEC3B289434}" dt="2021-01-21T13:12:40.047" v="1253" actId="26606"/>
          <ac:picMkLst>
            <pc:docMk/>
            <pc:sldMk cId="1418935660" sldId="260"/>
            <ac:picMk id="15" creationId="{EC3BBC63-DC19-41B8-AB81-E30CC21AEB8B}"/>
          </ac:picMkLst>
        </pc:picChg>
        <pc:picChg chg="add del">
          <ac:chgData name="ΚΑΤΡΙΝ ΑΛ" userId="59613a6b-086e-47ea-9a9e-1cdcb872ba48" providerId="ADAL" clId="{A76980A3-23E7-2540-A1D7-3CEC3B289434}" dt="2021-01-21T13:12:40.047" v="1253" actId="26606"/>
          <ac:picMkLst>
            <pc:docMk/>
            <pc:sldMk cId="1418935660" sldId="260"/>
            <ac:picMk id="17" creationId="{387CAEF2-F22C-4F37-B4E4-C70558C0BC1B}"/>
          </ac:picMkLst>
        </pc:picChg>
      </pc:sldChg>
      <pc:sldMasterChg chg="modTransition">
        <pc:chgData name="ΚΑΤΡΙΝ ΑΛ" userId="59613a6b-086e-47ea-9a9e-1cdcb872ba48" providerId="ADAL" clId="{A76980A3-23E7-2540-A1D7-3CEC3B289434}" dt="2021-01-18T13:17:03.916" v="246" actId="12563"/>
        <pc:sldMasterMkLst>
          <pc:docMk/>
          <pc:sldMasterMk cId="0" sldId="2147483648"/>
        </pc:sldMasterMkLst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5.jpeg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4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9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 /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8.xml" /><Relationship Id="rId5" Type="http://schemas.openxmlformats.org/officeDocument/2006/relationships/image" Target="../media/image11.jpeg" /><Relationship Id="rId4" Type="http://schemas.openxmlformats.org/officeDocument/2006/relationships/image" Target="../media/image10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440404-5F20-A54D-8965-A3AF0D9649B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37304" y="-659276"/>
            <a:ext cx="341313" cy="6089650"/>
          </a:xfrm>
        </p:spPr>
        <p:txBody>
          <a:bodyPr/>
          <a:lstStyle/>
          <a:p>
            <a:r>
              <a:rPr lang="el-GR"/>
              <a:t>          Pop music</a:t>
            </a:r>
            <a:endParaRPr lang="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203F9B38-42C7-0346-9BB2-51828A18CB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6234" y="904588"/>
            <a:ext cx="3650588" cy="2737941"/>
          </a:xfrm>
          <a:prstGeom prst="rect">
            <a:avLst/>
          </a:prstGeom>
        </p:spPr>
      </p:pic>
      <p:pic>
        <p:nvPicPr>
          <p:cNvPr id="3" name="Εικόνα 3">
            <a:extLst>
              <a:ext uri="{FF2B5EF4-FFF2-40B4-BE49-F238E27FC236}">
                <a16:creationId xmlns:a16="http://schemas.microsoft.com/office/drawing/2014/main" id="{8535123B-648E-5242-9467-41B8D44BA8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5374" y="153320"/>
            <a:ext cx="2888361" cy="2888361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22B00A73-69D6-9142-9A01-020BD2BF21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3735" y="3816320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8679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2B86CE-BC83-D447-B63F-867C5F9C1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109" y="0"/>
            <a:ext cx="8610600" cy="1293028"/>
          </a:xfrm>
        </p:spPr>
        <p:txBody>
          <a:bodyPr/>
          <a:lstStyle/>
          <a:p>
            <a:r>
              <a:rPr lang="el-GR"/>
              <a:t>Who discover pop music</a:t>
            </a:r>
            <a:endParaRPr lang="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ECE4CC9-88DC-C44E-9F6A-9D4EC1884F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3828" y="1661152"/>
            <a:ext cx="5334000" cy="4024125"/>
          </a:xfrm>
        </p:spPr>
        <p:txBody>
          <a:bodyPr/>
          <a:lstStyle/>
          <a:p>
            <a:r>
              <a:rPr lang="el-GR"/>
              <a:t>The first stirrings of popular or pop music any genre of music that appeals to a wide audience or subculture began in the late 19</a:t>
            </a:r>
            <a:r>
              <a:rPr lang="el-GR" baseline="30000"/>
              <a:t>th</a:t>
            </a:r>
            <a:r>
              <a:rPr lang="el-GR"/>
              <a:t> century, with discoveries by Thomas Edison and Emile Berliner. In 1877, Edison discovered that sound</a:t>
            </a:r>
            <a:endParaRPr lang=""/>
          </a:p>
        </p:txBody>
      </p:sp>
      <p:pic>
        <p:nvPicPr>
          <p:cNvPr id="12" name="Θέση περιεχομένου 11">
            <a:extLst>
              <a:ext uri="{FF2B5EF4-FFF2-40B4-BE49-F238E27FC236}">
                <a16:creationId xmlns:a16="http://schemas.microsoft.com/office/drawing/2014/main" id="{1BD11B63-F765-5A4E-971F-6D5176BFF03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988269" y="1661152"/>
            <a:ext cx="3548595" cy="4542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723993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FEBF17C-22AD-8C4D-A18B-5A23B15E5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702" y="397558"/>
            <a:ext cx="6873240" cy="1600200"/>
          </a:xfrm>
        </p:spPr>
        <p:txBody>
          <a:bodyPr>
            <a:noAutofit/>
          </a:bodyPr>
          <a:lstStyle/>
          <a:p>
            <a:r>
              <a:rPr lang="el-GR" sz="4400"/>
              <a:t>Why I picked pop music </a:t>
            </a:r>
            <a:endParaRPr lang="" sz="4400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F42D340-8479-4E4A-BA46-9FA2858C9EE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l-GR" sz="3200"/>
              <a:t>I like it not just because is popular it’s because I like modern music and my favorite song are pop music </a:t>
            </a:r>
          </a:p>
        </p:txBody>
      </p:sp>
      <p:pic>
        <p:nvPicPr>
          <p:cNvPr id="7" name="Θέση εικόνας 6">
            <a:extLst>
              <a:ext uri="{FF2B5EF4-FFF2-40B4-BE49-F238E27FC236}">
                <a16:creationId xmlns:a16="http://schemas.microsoft.com/office/drawing/2014/main" id="{D8F7BC51-2F1C-C24B-9288-6B2DDA37AA4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15417" r="15417"/>
          <a:stretch/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10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8B0D403-CC92-B149-9D64-8C2519C39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47541"/>
            <a:ext cx="7286835" cy="1343084"/>
          </a:xfrm>
        </p:spPr>
        <p:txBody>
          <a:bodyPr>
            <a:normAutofit/>
          </a:bodyPr>
          <a:lstStyle/>
          <a:p>
            <a:r>
              <a:rPr lang="el-GR" sz="4400"/>
              <a:t>Some pop music singers </a:t>
            </a:r>
            <a:endParaRPr lang="" sz="4400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5AD1D0B7-1A38-654F-876D-BE1E0EF583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0188" y="843644"/>
            <a:ext cx="2743200" cy="2743200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id="{DD413E13-0DDE-694F-828A-48F1FE9AF4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6835" y="4042127"/>
            <a:ext cx="2743200" cy="2743200"/>
          </a:xfrm>
          <a:prstGeom prst="rect">
            <a:avLst/>
          </a:prstGeom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FD712887-E5A0-E546-B54C-8B39A74090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5415" y="1298927"/>
            <a:ext cx="2743200" cy="2743200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0D20FD41-9878-9B4F-B5E4-934FB7F07E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848" y="3667259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935660"/>
      </p:ext>
    </p:extLst>
  </p:cSld>
  <p:clrMapOvr>
    <a:masterClrMapping/>
  </p:clrMapOvr>
  <p:transition spd="slow">
    <p:wheel spokes="1"/>
  </p:transition>
</p:sld>
</file>

<file path=ppt/theme/theme1.xml><?xml version="1.0" encoding="utf-8"?>
<a:theme xmlns:a="http://schemas.openxmlformats.org/drawingml/2006/main" name="ΙΧΝΟΣ ΑΤΜΟΥ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Ευρεία οθόνη</PresentationFormat>
  <Slides>4</Slides>
  <Notes>0</Notes>
  <HiddenSlides>0</HiddenSlide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ΙΧΝΟΣ ΑΤΜΟΥ</vt:lpstr>
      <vt:lpstr>          Pop music</vt:lpstr>
      <vt:lpstr>Who discover pop music</vt:lpstr>
      <vt:lpstr>Why I picked pop music </vt:lpstr>
      <vt:lpstr>Some pop music singers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Pop music</dc:title>
  <dc:creator>35796453880</dc:creator>
  <cp:lastModifiedBy>35796453880</cp:lastModifiedBy>
  <cp:revision>27</cp:revision>
  <dcterms:created xsi:type="dcterms:W3CDTF">2021-01-17T07:08:42Z</dcterms:created>
  <dcterms:modified xsi:type="dcterms:W3CDTF">2021-01-21T13:18:52Z</dcterms:modified>
</cp:coreProperties>
</file>