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gIFXcsoQEE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POP MUSIC!!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</a:t>
            </a:r>
            <a:r>
              <a:rPr lang="en-GB" dirty="0" err="1" smtClean="0"/>
              <a:t>ANDRIANA</a:t>
            </a:r>
            <a:r>
              <a:rPr lang="en-GB" dirty="0" smtClean="0"/>
              <a:t> </a:t>
            </a:r>
            <a:r>
              <a:rPr lang="en-GB" dirty="0" err="1" smtClean="0"/>
              <a:t>SAVIDOU</a:t>
            </a:r>
            <a:r>
              <a:rPr lang="en-GB" dirty="0" smtClean="0"/>
              <a:t> 6A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211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pplause.wav"/>
          </p:stSnd>
        </p:sndAc>
      </p:transition>
    </mc:Choice>
    <mc:Fallback xmlns="">
      <p:transition spd="med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504" y="545397"/>
            <a:ext cx="8610600" cy="1293028"/>
          </a:xfrm>
        </p:spPr>
        <p:txBody>
          <a:bodyPr/>
          <a:lstStyle/>
          <a:p>
            <a:r>
              <a:rPr lang="en-GB" dirty="0" smtClean="0"/>
              <a:t>POP MUSIC IS A TYPE OF MUSIC THAT INSPIRES ME!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610" y="1838425"/>
            <a:ext cx="6115886" cy="45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amera.wav"/>
          </p:stSnd>
        </p:sndAc>
      </p:transition>
    </mc:Choice>
    <mc:Fallback xmlns="">
      <p:transition spd="med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POP MUSIC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 is a genre of popular music that originated in its modern form during the mid-1950s in the United States and the United Kingdom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terms popular music and pop music are often used interchangeably, although the former describes all music that is popular and includes many disparate styles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During the 1950s and 1960s, pop encompassed rock and roll and the youth-oriented styles it influenced.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Rock </a:t>
            </a:r>
            <a:r>
              <a:rPr lang="en-US" dirty="0"/>
              <a:t>and pop remained roughly synonymous until the late 1960s, after which pop became associated with music that was more commercial, ephemeral, and accessible.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5753015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WHY DO YOU LIKE THIS TYPE OF MUSIC?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LIKE IT BECAUSE IT INSPIRES ME</a:t>
            </a:r>
          </a:p>
          <a:p>
            <a:r>
              <a:rPr lang="en-US" sz="2800" dirty="0" smtClean="0"/>
              <a:t>IT MAKES ME FEEL MYSELF</a:t>
            </a:r>
          </a:p>
          <a:p>
            <a:r>
              <a:rPr lang="en-US" sz="2800" dirty="0" smtClean="0"/>
              <a:t>ALSO IT MAKES ME FEEL FREE</a:t>
            </a:r>
          </a:p>
          <a:p>
            <a:r>
              <a:rPr lang="en-US" sz="2800" dirty="0" smtClean="0"/>
              <a:t>FOR MY OPINION POP HELPS ME CONCENTRATE</a:t>
            </a:r>
          </a:p>
          <a:p>
            <a:r>
              <a:rPr lang="en-US" sz="2800" dirty="0" smtClean="0"/>
              <a:t>AND I THINK ITS REALLY COOL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2745573735"/>
      </p:ext>
    </p:extLst>
  </p:cSld>
  <p:clrMapOvr>
    <a:masterClrMapping/>
  </p:clrMapOvr>
  <p:transition spd="slow">
    <p:wip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POPULAR ARTISTS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TAYLOR SWIFT</a:t>
            </a:r>
          </a:p>
          <a:p>
            <a:r>
              <a:rPr lang="en-US" dirty="0" smtClean="0"/>
              <a:t>SELENA GOMEZ</a:t>
            </a:r>
          </a:p>
          <a:p>
            <a:r>
              <a:rPr lang="en-US" dirty="0" smtClean="0"/>
              <a:t>ARIANA GRANDE</a:t>
            </a:r>
          </a:p>
          <a:p>
            <a:r>
              <a:rPr lang="en-US" dirty="0" smtClean="0"/>
              <a:t>BILLIE EILISH</a:t>
            </a:r>
          </a:p>
          <a:p>
            <a:r>
              <a:rPr lang="en-US" dirty="0" smtClean="0"/>
              <a:t>KATY PERRY</a:t>
            </a:r>
          </a:p>
          <a:p>
            <a:r>
              <a:rPr lang="en-US" dirty="0" smtClean="0"/>
              <a:t>DRAKE</a:t>
            </a:r>
          </a:p>
          <a:p>
            <a:r>
              <a:rPr lang="en-US" dirty="0" smtClean="0"/>
              <a:t>HARRY STYLES</a:t>
            </a:r>
          </a:p>
          <a:p>
            <a:r>
              <a:rPr lang="en-US" dirty="0" smtClean="0"/>
              <a:t>JUSTIN </a:t>
            </a:r>
            <a:r>
              <a:rPr lang="en-US" dirty="0" err="1" smtClean="0"/>
              <a:t>BIBER</a:t>
            </a:r>
            <a:endParaRPr lang="en-US" dirty="0" smtClean="0"/>
          </a:p>
          <a:p>
            <a:r>
              <a:rPr lang="en-US" dirty="0" smtClean="0"/>
              <a:t>AND LASTLY THE LEGEND MICHAEL JACKSON!!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5631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168" y="2598820"/>
            <a:ext cx="8827169" cy="1443790"/>
          </a:xfrm>
        </p:spPr>
        <p:txBody>
          <a:bodyPr>
            <a:normAutofit/>
          </a:bodyPr>
          <a:lstStyle/>
          <a:p>
            <a:r>
              <a:rPr lang="en-US" dirty="0" smtClean="0"/>
              <a:t>THE INFORMATION'S WERE FROM WIKIPEDIA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896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ENDDD</a:t>
            </a:r>
            <a:endParaRPr lang="en-IE" dirty="0"/>
          </a:p>
        </p:txBody>
      </p:sp>
      <p:pic>
        <p:nvPicPr>
          <p:cNvPr id="4" name="igIFXcsoQE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66800" y="2470234"/>
            <a:ext cx="6264442" cy="352374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438147" y="3801979"/>
            <a:ext cx="3068053" cy="1892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 </a:t>
            </a:r>
            <a:r>
              <a:rPr lang="en-US" dirty="0" err="1" smtClean="0"/>
              <a:t>ANDRIANA</a:t>
            </a:r>
            <a:r>
              <a:rPr lang="en-US" dirty="0" smtClean="0"/>
              <a:t> </a:t>
            </a:r>
            <a:r>
              <a:rPr lang="en-US" dirty="0" err="1" smtClean="0"/>
              <a:t>SAVVIDOU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0747990"/>
      </p:ext>
    </p:extLst>
  </p:cSld>
  <p:clrMapOvr>
    <a:masterClrMapping/>
  </p:clrMapOvr>
  <p:transition spd="slow">
    <p:randomBar dir="vert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105</TotalTime>
  <Words>198</Words>
  <Application>Microsoft Office PowerPoint</Application>
  <PresentationFormat>Custom</PresentationFormat>
  <Paragraphs>27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Vapor Trail</vt:lpstr>
      <vt:lpstr>POP MUSIC!!</vt:lpstr>
      <vt:lpstr>POP MUSIC IS A TYPE OF MUSIC THAT INSPIRES ME!</vt:lpstr>
      <vt:lpstr>HISTORY OF POP MUSIC</vt:lpstr>
      <vt:lpstr>WHY DO YOU LIKE THIS TYPE OF MUSIC?</vt:lpstr>
      <vt:lpstr>SOME POPULAR ARTISTS</vt:lpstr>
      <vt:lpstr>THE INFORMATION'S WERE FROM WIKIPEDIA</vt:lpstr>
      <vt:lpstr>THE ENDDD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MUSIC!!</dc:title>
  <dc:creator>user</dc:creator>
  <cp:lastModifiedBy>Ap.Varnavas</cp:lastModifiedBy>
  <cp:revision>9</cp:revision>
  <dcterms:created xsi:type="dcterms:W3CDTF">2021-01-21T19:09:06Z</dcterms:created>
  <dcterms:modified xsi:type="dcterms:W3CDTF">2021-02-09T05:39:42Z</dcterms:modified>
</cp:coreProperties>
</file>