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</p:sldMasterIdLst>
  <p:sldIdLst>
    <p:sldId id="256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C255F3-CFE9-499C-A83F-03BAE2DE354A}" v="407" dt="2021-01-17T10:01:14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32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6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6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2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7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3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3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3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7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8" r:id="rId6"/>
    <p:sldLayoutId id="2147483684" r:id="rId7"/>
    <p:sldLayoutId id="2147483685" r:id="rId8"/>
    <p:sldLayoutId id="2147483686" r:id="rId9"/>
    <p:sldLayoutId id="2147483687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rankie_Grande" TargetMode="External"/><Relationship Id="rId7" Type="http://schemas.openxmlformats.org/officeDocument/2006/relationships/hyperlink" Target="https://en.wikipedia.org/wiki/Ariana_Grande#cite_note-BillboardFreaky-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Ariana_Grande#cite_note-16" TargetMode="External"/><Relationship Id="rId5" Type="http://schemas.openxmlformats.org/officeDocument/2006/relationships/hyperlink" Target="https://en.wikipedia.org/wiki/Ariana_Grande#cite_note-15" TargetMode="External"/><Relationship Id="rId4" Type="http://schemas.openxmlformats.org/officeDocument/2006/relationships/hyperlink" Target="https://en.wikipedia.org/wiki/Ariana_Grande#cite_note-14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riana_Grande#cite_note-Savage-12" TargetMode="External"/><Relationship Id="rId13" Type="http://schemas.openxmlformats.org/officeDocument/2006/relationships/hyperlink" Target="https://en.wikipedia.org/wiki/Pine_Crest_School" TargetMode="External"/><Relationship Id="rId3" Type="http://schemas.openxmlformats.org/officeDocument/2006/relationships/hyperlink" Target="https://en.wikipedia.org/wiki/Fort_Lauderdale" TargetMode="External"/><Relationship Id="rId7" Type="http://schemas.openxmlformats.org/officeDocument/2006/relationships/hyperlink" Target="https://en.wikipedia.org/wiki/Beauty_and_the_Beast_(musical)" TargetMode="External"/><Relationship Id="rId12" Type="http://schemas.openxmlformats.org/officeDocument/2006/relationships/hyperlink" Target="https://en.wikipedia.org/wiki/Ariana_Grande#cite_note-AboutGrande-1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Adaptations_of_The_Wizard_of_Oz" TargetMode="External"/><Relationship Id="rId11" Type="http://schemas.openxmlformats.org/officeDocument/2006/relationships/hyperlink" Target="https://en.wikipedia.org/wiki/Florida_Panthers" TargetMode="External"/><Relationship Id="rId5" Type="http://schemas.openxmlformats.org/officeDocument/2006/relationships/hyperlink" Target="https://en.wikipedia.org/wiki/Annie_(musical)" TargetMode="External"/><Relationship Id="rId15" Type="http://schemas.openxmlformats.org/officeDocument/2006/relationships/hyperlink" Target="https://en.wikipedia.org/wiki/Ariana_Grande#cite_note-20" TargetMode="External"/><Relationship Id="rId10" Type="http://schemas.openxmlformats.org/officeDocument/2006/relationships/hyperlink" Target="https://en.wikipedia.org/wiki/The_Star-Spangled_Banner" TargetMode="External"/><Relationship Id="rId4" Type="http://schemas.openxmlformats.org/officeDocument/2006/relationships/hyperlink" Target="https://en.wikipedia.org/wiki/Ariana_Grande#cite_note-17" TargetMode="External"/><Relationship Id="rId9" Type="http://schemas.openxmlformats.org/officeDocument/2006/relationships/hyperlink" Target="https://en.wikipedia.org/wiki/Ariana_Grande#cite_note-Complex-18" TargetMode="External"/><Relationship Id="rId14" Type="http://schemas.openxmlformats.org/officeDocument/2006/relationships/hyperlink" Target="https://en.wikipedia.org/wiki/North_Broward_Preparatory_Schoo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icrophone on a stand&#10;&#10;Description automatically generated with medium confidence">
            <a:extLst>
              <a:ext uri="{FF2B5EF4-FFF2-40B4-BE49-F238E27FC236}">
                <a16:creationId xmlns:a16="http://schemas.microsoft.com/office/drawing/2014/main" xmlns="" id="{43796471-2783-4133-9112-8037AAD13A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A44CD100-6267-4E62-AA64-2182A3A6A1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371012-3F7F-42AF-97D7-1D76CA1F3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055" y="1188929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 dirty="0"/>
              <a:t>My </a:t>
            </a:r>
            <a:r>
              <a:rPr lang="en-US" sz="4800" dirty="0" err="1"/>
              <a:t>favourite</a:t>
            </a:r>
            <a:r>
              <a:rPr lang="en-US" sz="4800" dirty="0"/>
              <a:t> singer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629BC1-0D20-4883-9C33-5251FD9CA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err="1"/>
              <a:t>Name:Fedra</a:t>
            </a:r>
            <a:r>
              <a:rPr lang="en-US" sz="2000" dirty="0"/>
              <a:t> </a:t>
            </a:r>
            <a:r>
              <a:rPr lang="en-US" sz="2000" dirty="0" err="1"/>
              <a:t>Stavrou</a:t>
            </a:r>
            <a:endParaRPr lang="en-US" sz="2000" dirty="0"/>
          </a:p>
          <a:p>
            <a:r>
              <a:rPr lang="en-US" sz="2000" dirty="0" err="1"/>
              <a:t>Class:Year</a:t>
            </a:r>
            <a:r>
              <a:rPr lang="en-US" sz="2000" dirty="0"/>
              <a:t> 6</a:t>
            </a:r>
          </a:p>
          <a:p>
            <a:r>
              <a:rPr lang="en-US" sz="2000" dirty="0"/>
              <a:t>Teacher: </a:t>
            </a:r>
            <a:r>
              <a:rPr lang="en-US" sz="2000" dirty="0" err="1"/>
              <a:t>Efi</a:t>
            </a:r>
            <a:r>
              <a:rPr lang="en-US" sz="2000" dirty="0"/>
              <a:t> </a:t>
            </a:r>
            <a:r>
              <a:rPr lang="en-US" sz="2000" dirty="0" err="1"/>
              <a:t>Ioannidou</a:t>
            </a:r>
            <a:endParaRPr lang="en-US" sz="20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86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9AA72BD9-2C5A-4EDC-931F-5AA08EACA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762DA7F-0F35-48E1-A3F6-4154F96029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896"/>
          <a:stretch/>
        </p:blipFill>
        <p:spPr>
          <a:xfrm>
            <a:off x="3522468" y="10668"/>
            <a:ext cx="866953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A6DB0E6-E65F-4229-A5A0-2500203B6C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07A956-2A02-4FCD-B919-D32896450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Ariana Grande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921662-F9FF-4098-8E0C-3CC3E58464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/>
              <a:t>Ariana Grande was born at the 26</a:t>
            </a:r>
            <a:r>
              <a:rPr lang="en-US" sz="1700" baseline="30000" dirty="0"/>
              <a:t>th</a:t>
            </a:r>
            <a:r>
              <a:rPr lang="en-US" sz="1700" dirty="0"/>
              <a:t> of June 1993 and she is now 27 years </a:t>
            </a:r>
            <a:r>
              <a:rPr lang="en-US" sz="1700" dirty="0" err="1"/>
              <a:t>old.She</a:t>
            </a:r>
            <a:r>
              <a:rPr lang="en-US" sz="1700" dirty="0"/>
              <a:t> was born in Boca </a:t>
            </a:r>
            <a:r>
              <a:rPr lang="en-US" sz="1700" dirty="0" err="1"/>
              <a:t>Raton,Florida</a:t>
            </a:r>
            <a:r>
              <a:rPr lang="en-US" sz="1700" dirty="0"/>
              <a:t> and she is an American singer and actress.</a:t>
            </a:r>
          </a:p>
        </p:txBody>
      </p:sp>
    </p:spTree>
    <p:extLst>
      <p:ext uri="{BB962C8B-B14F-4D97-AF65-F5344CB8AC3E}">
        <p14:creationId xmlns:p14="http://schemas.microsoft.com/office/powerpoint/2010/main" val="2553576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B8CA90-C404-4839-B591-1F3E295DA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506" y="577215"/>
            <a:ext cx="10014189" cy="1179576"/>
          </a:xfrm>
        </p:spPr>
        <p:txBody>
          <a:bodyPr/>
          <a:lstStyle/>
          <a:p>
            <a:r>
              <a:rPr lang="en-US" dirty="0"/>
              <a:t>Her songs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91C2EB-CAD3-432E-B2D0-E446D4EFB4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100" dirty="0"/>
              <a:t>7 rings</a:t>
            </a:r>
          </a:p>
          <a:p>
            <a:r>
              <a:rPr lang="en-US" sz="1100" dirty="0"/>
              <a:t>Bang </a:t>
            </a:r>
            <a:r>
              <a:rPr lang="en-US" sz="1100" dirty="0" err="1"/>
              <a:t>Bang</a:t>
            </a:r>
            <a:endParaRPr lang="en-US" sz="1100" dirty="0"/>
          </a:p>
          <a:p>
            <a:r>
              <a:rPr lang="en-US" sz="1100" dirty="0"/>
              <a:t>Thank </a:t>
            </a:r>
            <a:r>
              <a:rPr lang="en-US" sz="1100" dirty="0" err="1"/>
              <a:t>u,next</a:t>
            </a:r>
            <a:endParaRPr lang="en-US" sz="1100" dirty="0"/>
          </a:p>
          <a:p>
            <a:r>
              <a:rPr lang="en-US" sz="1100" dirty="0"/>
              <a:t>Rain on me</a:t>
            </a:r>
          </a:p>
          <a:p>
            <a:r>
              <a:rPr lang="en-US" sz="1100" dirty="0"/>
              <a:t>Side to side</a:t>
            </a:r>
          </a:p>
          <a:p>
            <a:r>
              <a:rPr lang="en-US" sz="1100" dirty="0"/>
              <a:t>Santa tell me</a:t>
            </a:r>
          </a:p>
          <a:p>
            <a:r>
              <a:rPr lang="en-US" sz="1100" dirty="0"/>
              <a:t>God is a woman</a:t>
            </a:r>
          </a:p>
          <a:p>
            <a:r>
              <a:rPr lang="en-US" sz="1100" dirty="0"/>
              <a:t>The way </a:t>
            </a:r>
          </a:p>
          <a:p>
            <a:r>
              <a:rPr lang="en-US" sz="1100" dirty="0"/>
              <a:t>Needy</a:t>
            </a:r>
          </a:p>
          <a:p>
            <a:r>
              <a:rPr lang="en-US" sz="1100" dirty="0"/>
              <a:t>Last Christmas</a:t>
            </a:r>
          </a:p>
          <a:p>
            <a:r>
              <a:rPr lang="en-US" sz="1100" dirty="0"/>
              <a:t>In my head</a:t>
            </a:r>
          </a:p>
          <a:p>
            <a:r>
              <a:rPr lang="en-US" sz="1100" dirty="0"/>
              <a:t>Fake smile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37B771-6F67-4526-8896-9491A9FD3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2331339" cy="3694176"/>
          </a:xfrm>
        </p:spPr>
        <p:txBody>
          <a:bodyPr>
            <a:normAutofit fontScale="47500" lnSpcReduction="20000"/>
          </a:bodyPr>
          <a:lstStyle/>
          <a:p>
            <a:r>
              <a:rPr lang="en-US" sz="2300" dirty="0"/>
              <a:t>Into you                                                          </a:t>
            </a:r>
          </a:p>
          <a:p>
            <a:r>
              <a:rPr lang="en-US" sz="2300" dirty="0"/>
              <a:t>One last time </a:t>
            </a:r>
          </a:p>
          <a:p>
            <a:r>
              <a:rPr lang="en-US" sz="2300" dirty="0"/>
              <a:t>No tears left to cry</a:t>
            </a:r>
          </a:p>
          <a:p>
            <a:r>
              <a:rPr lang="en-US" sz="2300" dirty="0"/>
              <a:t>Problem</a:t>
            </a:r>
          </a:p>
          <a:p>
            <a:r>
              <a:rPr lang="en-US" sz="2300" dirty="0"/>
              <a:t>Break up with </a:t>
            </a:r>
            <a:r>
              <a:rPr lang="en-US" sz="2300" dirty="0" err="1"/>
              <a:t>ur</a:t>
            </a:r>
            <a:r>
              <a:rPr lang="en-US" sz="2300" dirty="0"/>
              <a:t> girlfriend</a:t>
            </a:r>
          </a:p>
          <a:p>
            <a:r>
              <a:rPr lang="en-US" sz="2300" dirty="0"/>
              <a:t>Love me harder</a:t>
            </a:r>
          </a:p>
          <a:p>
            <a:r>
              <a:rPr lang="en-US" sz="2300" dirty="0"/>
              <a:t>Break free</a:t>
            </a:r>
          </a:p>
          <a:p>
            <a:r>
              <a:rPr lang="en-US" sz="2300" dirty="0"/>
              <a:t>Boyfriend</a:t>
            </a:r>
          </a:p>
          <a:p>
            <a:r>
              <a:rPr lang="en-US" sz="2300" dirty="0"/>
              <a:t>Don’t call me angel</a:t>
            </a:r>
          </a:p>
          <a:p>
            <a:r>
              <a:rPr lang="en-US" sz="2300" dirty="0" err="1"/>
              <a:t>Breathin</a:t>
            </a:r>
            <a:endParaRPr lang="en-US" sz="2300" dirty="0"/>
          </a:p>
          <a:p>
            <a:r>
              <a:rPr lang="en-US" sz="2300" dirty="0"/>
              <a:t>Almost is never enough</a:t>
            </a:r>
          </a:p>
          <a:p>
            <a:r>
              <a:rPr lang="en-US" sz="2300" dirty="0"/>
              <a:t>Focus</a:t>
            </a:r>
          </a:p>
          <a:p>
            <a:r>
              <a:rPr lang="en-US" sz="2300" dirty="0"/>
              <a:t>Dangerous woman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5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9AA72BD9-2C5A-4EDC-931F-5AA08EACA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xmlns="" id="{5E2BF7C3-E249-4216-8539-ED17D67A67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A6DB0E6-E65F-4229-A5A0-2500203B6C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072068-D4F9-44EB-96BE-AB5D9D734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About her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5E64DA-4B03-403D-81E2-23E4092A6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b="0" i="0" dirty="0">
                <a:effectLst/>
              </a:rPr>
              <a:t> She has an older half-brother, </a:t>
            </a:r>
            <a:r>
              <a:rPr lang="en-US" sz="1600" b="0" i="0" u="none" strike="noStrike" dirty="0">
                <a:effectLst/>
                <a:hlinkClick r:id="rId3" tooltip="Frankie Grande"/>
              </a:rPr>
              <a:t>Frankie Grande</a:t>
            </a:r>
            <a:r>
              <a:rPr lang="en-US" sz="1600" b="0" i="0" dirty="0">
                <a:effectLst/>
              </a:rPr>
              <a:t>, who is an entertainer and producer,</a:t>
            </a:r>
            <a:r>
              <a:rPr lang="en-US" sz="1600" b="0" i="0" u="none" strike="noStrike" baseline="30000" dirty="0">
                <a:effectLst/>
                <a:hlinkClick r:id="rId4"/>
              </a:rPr>
              <a:t>[14]</a:t>
            </a:r>
            <a:r>
              <a:rPr lang="en-US" sz="1600" b="0" i="0" u="none" strike="noStrike" baseline="30000" dirty="0">
                <a:effectLst/>
                <a:hlinkClick r:id="rId5"/>
              </a:rPr>
              <a:t>[15]</a:t>
            </a:r>
            <a:r>
              <a:rPr lang="en-US" sz="1600" b="0" i="0" dirty="0">
                <a:effectLst/>
              </a:rPr>
              <a:t> and she has a close relationship with her maternal grandmother, Marjorie Grande.</a:t>
            </a:r>
            <a:r>
              <a:rPr lang="en-US" sz="1600" b="0" i="0" u="none" strike="noStrike" baseline="30000" dirty="0">
                <a:effectLst/>
                <a:hlinkClick r:id="rId6"/>
              </a:rPr>
              <a:t>[16]</a:t>
            </a:r>
            <a:r>
              <a:rPr lang="en-US" sz="1600" b="0" i="0" dirty="0">
                <a:effectLst/>
              </a:rPr>
              <a:t> Grande's family had moved from New York to Florida before her birth, and her parents separated when she was approximately nine or ten years old.</a:t>
            </a:r>
            <a:r>
              <a:rPr lang="en-US" sz="1600" b="0" i="0" u="none" strike="noStrike" baseline="30000" dirty="0">
                <a:effectLst/>
                <a:hlinkClick r:id="rId7"/>
              </a:rPr>
              <a:t>[11]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49087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9AA72BD9-2C5A-4EDC-931F-5AA08EACA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7B1C879B-97C9-4BB4-AE3C-37E65BCF9A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4" r="1" b="16225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A6DB0E6-E65F-4229-A5A0-2500203B6C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78E39C-53C9-4A55-8BFD-B845808F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As a kid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17A20E-5BC0-44BE-B361-6F1ACA696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9859" y="277318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100" b="0" i="0" dirty="0">
                <a:effectLst/>
              </a:rPr>
              <a:t>As a young child, Grande performed with the </a:t>
            </a:r>
            <a:r>
              <a:rPr lang="en-US" sz="1100" b="0" i="0" u="none" strike="noStrike" dirty="0">
                <a:effectLst/>
                <a:hlinkClick r:id="rId3" tooltip="Fort Lauderdale"/>
              </a:rPr>
              <a:t>Fort Lauderdale</a:t>
            </a:r>
            <a:r>
              <a:rPr lang="en-US" sz="1100" b="0" i="0" dirty="0">
                <a:effectLst/>
              </a:rPr>
              <a:t> Children's Theater,</a:t>
            </a:r>
            <a:r>
              <a:rPr lang="en-US" sz="1100" b="0" i="0" u="none" strike="noStrike" baseline="30000" dirty="0">
                <a:effectLst/>
                <a:hlinkClick r:id="rId4"/>
              </a:rPr>
              <a:t>[17]</a:t>
            </a:r>
            <a:r>
              <a:rPr lang="en-US" sz="1100" b="0" i="0" dirty="0">
                <a:effectLst/>
              </a:rPr>
              <a:t> playing her first role as the title character in their version of the musical </a:t>
            </a:r>
            <a:r>
              <a:rPr lang="en-US" sz="1100" b="0" i="1" u="none" strike="noStrike" dirty="0">
                <a:effectLst/>
                <a:hlinkClick r:id="rId5" tooltip="Annie (musical)"/>
              </a:rPr>
              <a:t>Annie</a:t>
            </a:r>
            <a:r>
              <a:rPr lang="en-US" sz="1100" b="0" i="0" dirty="0">
                <a:effectLst/>
              </a:rPr>
              <a:t>. She also performed in their musicals </a:t>
            </a:r>
            <a:r>
              <a:rPr lang="en-US" sz="1100" b="0" i="1" u="none" strike="noStrike" dirty="0">
                <a:effectLst/>
                <a:hlinkClick r:id="rId6" tooltip="Adaptations of The Wizard of Oz"/>
              </a:rPr>
              <a:t>The Wizard of Oz</a:t>
            </a:r>
            <a:r>
              <a:rPr lang="en-US" sz="1100" b="0" i="0" dirty="0">
                <a:effectLst/>
              </a:rPr>
              <a:t> and </a:t>
            </a:r>
            <a:r>
              <a:rPr lang="en-US" sz="1100" b="0" i="1" u="none" strike="noStrike" dirty="0">
                <a:effectLst/>
                <a:hlinkClick r:id="rId7" tooltip="Beauty and the Beast (musical)"/>
              </a:rPr>
              <a:t>Beauty and the Beast</a:t>
            </a:r>
            <a:r>
              <a:rPr lang="en-US" sz="1100" b="0" i="0" dirty="0">
                <a:effectLst/>
              </a:rPr>
              <a:t>.</a:t>
            </a:r>
            <a:r>
              <a:rPr lang="en-US" sz="1100" b="0" i="0" u="none" strike="noStrike" baseline="30000" dirty="0">
                <a:effectLst/>
                <a:hlinkClick r:id="rId8"/>
              </a:rPr>
              <a:t>[12]</a:t>
            </a:r>
            <a:r>
              <a:rPr lang="en-US" sz="1100" b="0" i="0" u="none" strike="noStrike" baseline="30000" dirty="0">
                <a:effectLst/>
                <a:hlinkClick r:id="rId9"/>
              </a:rPr>
              <a:t>[18]</a:t>
            </a:r>
            <a:r>
              <a:rPr lang="en-US" sz="1100" b="0" i="0" dirty="0">
                <a:effectLst/>
              </a:rPr>
              <a:t> At the age of eight, she performed at a karaoke lounge on a cruise ship and with various orchestras such as South Florida's Philharmonic, Florida Sunshine Pops and Symphonic Orchestras, and she made her first national television appearance singing "</a:t>
            </a:r>
            <a:r>
              <a:rPr lang="en-US" sz="1100" b="0" i="0" u="none" strike="noStrike" dirty="0">
                <a:effectLst/>
                <a:hlinkClick r:id="rId10" tooltip="The Star-Spangled Banner"/>
              </a:rPr>
              <a:t>The Star-Spangled Banner</a:t>
            </a:r>
            <a:r>
              <a:rPr lang="en-US" sz="1100" b="0" i="0" dirty="0">
                <a:effectLst/>
              </a:rPr>
              <a:t>" for the </a:t>
            </a:r>
            <a:r>
              <a:rPr lang="en-US" sz="1100" b="0" i="0" u="none" strike="noStrike" dirty="0">
                <a:effectLst/>
                <a:hlinkClick r:id="rId11" tooltip="Florida Panthers"/>
              </a:rPr>
              <a:t>Florida Panthers</a:t>
            </a:r>
            <a:r>
              <a:rPr lang="en-US" sz="1100" b="0" i="0" dirty="0">
                <a:effectLst/>
              </a:rPr>
              <a:t>.</a:t>
            </a:r>
            <a:r>
              <a:rPr lang="en-US" sz="1100" b="0" i="0" u="none" strike="noStrike" baseline="30000" dirty="0">
                <a:effectLst/>
                <a:hlinkClick r:id="rId12"/>
              </a:rPr>
              <a:t>[19]</a:t>
            </a:r>
            <a:r>
              <a:rPr lang="en-US" sz="1100" b="0" i="0" dirty="0">
                <a:effectLst/>
              </a:rPr>
              <a:t> During this time she attended Florida's </a:t>
            </a:r>
            <a:r>
              <a:rPr lang="en-US" sz="1100" b="0" i="0" u="none" strike="noStrike" dirty="0">
                <a:effectLst/>
                <a:hlinkClick r:id="rId13" tooltip="Pine Crest School"/>
              </a:rPr>
              <a:t>Pine Crest School</a:t>
            </a:r>
            <a:r>
              <a:rPr lang="en-US" sz="1100" b="0" i="0" dirty="0">
                <a:effectLst/>
              </a:rPr>
              <a:t> and later </a:t>
            </a:r>
            <a:r>
              <a:rPr lang="en-US" sz="1100" b="0" i="0" u="none" strike="noStrike" dirty="0">
                <a:effectLst/>
                <a:hlinkClick r:id="rId14" tooltip="North Broward Preparatory School"/>
              </a:rPr>
              <a:t>North Broward Preparatory School</a:t>
            </a:r>
            <a:r>
              <a:rPr lang="en-US" sz="1100" b="0" i="0" dirty="0">
                <a:effectLst/>
              </a:rPr>
              <a:t>.</a:t>
            </a:r>
            <a:r>
              <a:rPr lang="en-US" sz="1100" b="0" i="0" u="none" strike="noStrike" baseline="30000" dirty="0">
                <a:effectLst/>
                <a:hlinkClick r:id="rId15"/>
              </a:rPr>
              <a:t>[20]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40881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xmlns="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4EBF3E43-A713-4B8D-A51C-FEA5CD2B6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9" b="880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7" name="Rectangle 20">
            <a:extLst>
              <a:ext uri="{FF2B5EF4-FFF2-40B4-BE49-F238E27FC236}">
                <a16:creationId xmlns:a16="http://schemas.microsoft.com/office/drawing/2014/main" xmlns="" id="{D74A4382-E3AD-430A-9A1F-DFA3E0E77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519483-37AB-4561-9AC2-C6291316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862790585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301B2B"/>
      </a:dk2>
      <a:lt2>
        <a:srgbClr val="F0F3F2"/>
      </a:lt2>
      <a:accent1>
        <a:srgbClr val="DE316C"/>
      </a:accent1>
      <a:accent2>
        <a:srgbClr val="CD20A2"/>
      </a:accent2>
      <a:accent3>
        <a:srgbClr val="C131DE"/>
      </a:accent3>
      <a:accent4>
        <a:srgbClr val="6821CD"/>
      </a:accent4>
      <a:accent5>
        <a:srgbClr val="3132DE"/>
      </a:accent5>
      <a:accent6>
        <a:srgbClr val="2069CD"/>
      </a:accent6>
      <a:hlink>
        <a:srgbClr val="543FBF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ccentBoxVTI" id="{9F778A78-DC9A-453A-A82D-A75CAD503E15}" vid="{EA961113-7CC4-4569-8A6A-7BC2C1E2F4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21C1A2BCB3A44CB061C57D167C167B" ma:contentTypeVersion="9" ma:contentTypeDescription="Create a new document." ma:contentTypeScope="" ma:versionID="9cc65e668917bb47c8c20e7f5c96c058">
  <xsd:schema xmlns:xsd="http://www.w3.org/2001/XMLSchema" xmlns:xs="http://www.w3.org/2001/XMLSchema" xmlns:p="http://schemas.microsoft.com/office/2006/metadata/properties" xmlns:ns3="dd6ad163-8c3c-4529-b686-535d9562c5ac" xmlns:ns4="53d68eba-e725-4c37-a3ac-804bc298bbc8" targetNamespace="http://schemas.microsoft.com/office/2006/metadata/properties" ma:root="true" ma:fieldsID="73fb4290a354db6fbc3b5946c04feae8" ns3:_="" ns4:_="">
    <xsd:import namespace="dd6ad163-8c3c-4529-b686-535d9562c5ac"/>
    <xsd:import namespace="53d68eba-e725-4c37-a3ac-804bc298bb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ad163-8c3c-4529-b686-535d9562c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68eba-e725-4c37-a3ac-804bc298bbc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777E3D-CC22-486F-B14D-21AE408524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6ad163-8c3c-4529-b686-535d9562c5ac"/>
    <ds:schemaRef ds:uri="53d68eba-e725-4c37-a3ac-804bc298bb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60A6A3-619E-4E13-8718-91A097FC7A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503399-4E38-4BD0-AB2B-A00C6C040F50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53d68eba-e725-4c37-a3ac-804bc298bbc8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dd6ad163-8c3c-4529-b686-535d9562c5a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127</Words>
  <Application>Microsoft Office PowerPoint</Application>
  <PresentationFormat>Custom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AccentBoxVTI</vt:lpstr>
      <vt:lpstr>My favourite singer</vt:lpstr>
      <vt:lpstr>Ariana Grande</vt:lpstr>
      <vt:lpstr>Her songs</vt:lpstr>
      <vt:lpstr>About her</vt:lpstr>
      <vt:lpstr>As a kid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favourite singer</dc:title>
  <dc:creator>ΦΑΙΔΡΑ ΣΤ</dc:creator>
  <cp:lastModifiedBy>Ap.Varnavas</cp:lastModifiedBy>
  <cp:revision>3</cp:revision>
  <dcterms:created xsi:type="dcterms:W3CDTF">2021-01-17T08:52:53Z</dcterms:created>
  <dcterms:modified xsi:type="dcterms:W3CDTF">2021-02-09T05:42:08Z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0x0101006521C1A2BCB3A44CB061C57D167C167B</vt:lpwstr>
  </property>
</Properties>
</file>