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2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4C27D-A955-4F68-BDCB-7D2F7C278199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9D8E8-62AB-4697-9DEC-036042643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80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9D8E8-62AB-4697-9DEC-036042643C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8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B031-322F-41C7-9ED0-C40FED86B98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E61-3664-4D0C-97AD-D477C21EA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54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B031-322F-41C7-9ED0-C40FED86B98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E61-3664-4D0C-97AD-D477C21EA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53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B031-322F-41C7-9ED0-C40FED86B98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E61-3664-4D0C-97AD-D477C21EA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49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B031-322F-41C7-9ED0-C40FED86B98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E61-3664-4D0C-97AD-D477C21EA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0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B031-322F-41C7-9ED0-C40FED86B98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E61-3664-4D0C-97AD-D477C21EA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98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B031-322F-41C7-9ED0-C40FED86B98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E61-3664-4D0C-97AD-D477C21EA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2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B031-322F-41C7-9ED0-C40FED86B98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E61-3664-4D0C-97AD-D477C21EA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8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B031-322F-41C7-9ED0-C40FED86B98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E61-3664-4D0C-97AD-D477C21EA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69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B031-322F-41C7-9ED0-C40FED86B98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E61-3664-4D0C-97AD-D477C21EA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0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B031-322F-41C7-9ED0-C40FED86B98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E61-3664-4D0C-97AD-D477C21EA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B031-322F-41C7-9ED0-C40FED86B98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1BE61-3664-4D0C-97AD-D477C21EA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2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6B031-322F-41C7-9ED0-C40FED86B986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1BE61-3664-4D0C-97AD-D477C21EA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04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MY FAVORITE MUSIC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3717032"/>
            <a:ext cx="4896544" cy="1733803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u="sng" dirty="0" smtClean="0">
                <a:solidFill>
                  <a:schemeClr val="tx1"/>
                </a:solidFill>
              </a:rPr>
              <a:t>Studen</a:t>
            </a:r>
            <a:r>
              <a:rPr lang="en-US" sz="2400" dirty="0" smtClean="0">
                <a:solidFill>
                  <a:schemeClr val="tx1"/>
                </a:solidFill>
              </a:rPr>
              <a:t>t: </a:t>
            </a:r>
            <a:r>
              <a:rPr lang="en-US" sz="2400" dirty="0" err="1" smtClean="0">
                <a:solidFill>
                  <a:schemeClr val="tx1"/>
                </a:solidFill>
              </a:rPr>
              <a:t>Constantinos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Kyriacou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u="sng" dirty="0" smtClean="0">
                <a:solidFill>
                  <a:schemeClr val="tx1"/>
                </a:solidFill>
              </a:rPr>
              <a:t>School</a:t>
            </a:r>
            <a:r>
              <a:rPr lang="en-US" sz="2400" dirty="0" smtClean="0">
                <a:solidFill>
                  <a:schemeClr val="tx1"/>
                </a:solidFill>
              </a:rPr>
              <a:t>: Primary school </a:t>
            </a:r>
            <a:r>
              <a:rPr lang="en-US" sz="2400" dirty="0" err="1" smtClean="0">
                <a:solidFill>
                  <a:schemeClr val="tx1"/>
                </a:solidFill>
              </a:rPr>
              <a:t>Apostolos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Varnavas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u="sng" dirty="0" smtClean="0">
                <a:solidFill>
                  <a:schemeClr val="tx1"/>
                </a:solidFill>
              </a:rPr>
              <a:t>Class</a:t>
            </a:r>
            <a:r>
              <a:rPr lang="en-US" sz="2400" dirty="0" smtClean="0">
                <a:solidFill>
                  <a:schemeClr val="tx1"/>
                </a:solidFill>
              </a:rPr>
              <a:t>: 6B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" b="80553"/>
          <a:stretch/>
        </p:blipFill>
        <p:spPr bwMode="auto">
          <a:xfrm>
            <a:off x="2195736" y="1866862"/>
            <a:ext cx="4182616" cy="84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9"/>
          <a:stretch/>
        </p:blipFill>
        <p:spPr bwMode="auto">
          <a:xfrm>
            <a:off x="323528" y="3156482"/>
            <a:ext cx="3600400" cy="285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23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036" b="11804"/>
          <a:stretch/>
        </p:blipFill>
        <p:spPr>
          <a:xfrm>
            <a:off x="1547664" y="404664"/>
            <a:ext cx="6192688" cy="29102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3645024"/>
            <a:ext cx="7931224" cy="2697163"/>
          </a:xfrm>
        </p:spPr>
        <p:txBody>
          <a:bodyPr/>
          <a:lstStyle/>
          <a:p>
            <a:pPr algn="ctr"/>
            <a:r>
              <a:rPr lang="en-US" dirty="0"/>
              <a:t>Music can be found anywhere in everyday life. 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/>
              <a:t>It can be found on the radio, on television, on computers and on our phones.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089" y="3448683"/>
            <a:ext cx="5824103" cy="4525963"/>
          </a:xfrm>
        </p:spPr>
        <p:txBody>
          <a:bodyPr/>
          <a:lstStyle/>
          <a:p>
            <a:r>
              <a:rPr lang="en-US" dirty="0"/>
              <a:t>My </a:t>
            </a:r>
            <a:r>
              <a:rPr lang="en-US" b="1" dirty="0"/>
              <a:t>favorite music </a:t>
            </a:r>
            <a:r>
              <a:rPr lang="en-US" dirty="0"/>
              <a:t>is  Rap that is very easy to dance to and it helps put me in a mood to have fun. </a:t>
            </a:r>
            <a:endParaRPr lang="en-US" dirty="0" smtClean="0"/>
          </a:p>
          <a:p>
            <a:r>
              <a:rPr lang="en-US" dirty="0" smtClean="0"/>
              <a:t>Rap </a:t>
            </a:r>
            <a:r>
              <a:rPr lang="en-US" dirty="0"/>
              <a:t>music became universal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is defined as popular music that consists of a repeated </a:t>
            </a:r>
            <a:r>
              <a:rPr lang="en-US" dirty="0" smtClean="0"/>
              <a:t>beat pattern.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84168" y="548680"/>
            <a:ext cx="2362033" cy="543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962" b="13004"/>
          <a:stretch/>
        </p:blipFill>
        <p:spPr>
          <a:xfrm>
            <a:off x="1043608" y="337914"/>
            <a:ext cx="4286250" cy="308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4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890" y="853431"/>
            <a:ext cx="5616624" cy="56420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202122"/>
                </a:solidFill>
                <a:latin typeface="Arial"/>
              </a:rPr>
              <a:t/>
            </a:r>
            <a:br>
              <a:rPr lang="en-GB" b="1" dirty="0" smtClean="0">
                <a:solidFill>
                  <a:srgbClr val="202122"/>
                </a:solidFill>
                <a:latin typeface="Arial"/>
              </a:rPr>
            </a:br>
            <a:r>
              <a:rPr lang="en-GB" b="1" dirty="0" smtClean="0">
                <a:solidFill>
                  <a:srgbClr val="202122"/>
                </a:solidFill>
                <a:latin typeface="Arial"/>
              </a:rPr>
              <a:t>About </a:t>
            </a:r>
            <a:r>
              <a:rPr lang="en-GB" b="1" dirty="0">
                <a:solidFill>
                  <a:srgbClr val="202122"/>
                </a:solidFill>
                <a:latin typeface="Arial"/>
              </a:rPr>
              <a:t>Rap</a:t>
            </a:r>
            <a:br>
              <a:rPr lang="en-GB" b="1" dirty="0">
                <a:solidFill>
                  <a:srgbClr val="202122"/>
                </a:solidFill>
                <a:latin typeface="Arial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17638"/>
            <a:ext cx="8496944" cy="2803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rgbClr val="202122"/>
                </a:solidFill>
                <a:latin typeface="Arial"/>
              </a:rPr>
              <a:t>Rap</a:t>
            </a:r>
            <a:r>
              <a:rPr lang="en-GB" b="1" i="0" dirty="0" smtClean="0">
                <a:solidFill>
                  <a:srgbClr val="202122"/>
                </a:solidFill>
                <a:effectLst/>
                <a:latin typeface="Arial"/>
              </a:rPr>
              <a:t> </a:t>
            </a:r>
            <a:r>
              <a:rPr lang="en-GB" b="0" i="0" dirty="0" smtClean="0">
                <a:solidFill>
                  <a:srgbClr val="202122"/>
                </a:solidFill>
                <a:effectLst/>
                <a:latin typeface="Arial"/>
              </a:rPr>
              <a:t>is a musical form of vocal delivery that incorporates rhyme</a:t>
            </a:r>
            <a:r>
              <a:rPr lang="en-GB" dirty="0">
                <a:solidFill>
                  <a:srgbClr val="202122"/>
                </a:solidFill>
                <a:latin typeface="Arial"/>
              </a:rPr>
              <a:t> </a:t>
            </a:r>
            <a:r>
              <a:rPr lang="en-GB" dirty="0" smtClean="0">
                <a:solidFill>
                  <a:srgbClr val="202122"/>
                </a:solidFill>
                <a:latin typeface="Arial"/>
              </a:rPr>
              <a:t>and</a:t>
            </a:r>
            <a:r>
              <a:rPr lang="en-GB" b="0" i="0" dirty="0" smtClean="0">
                <a:solidFill>
                  <a:srgbClr val="202122"/>
                </a:solidFill>
                <a:effectLst/>
                <a:latin typeface="Arial"/>
              </a:rPr>
              <a:t> rhythmic </a:t>
            </a:r>
            <a:r>
              <a:rPr lang="en-GB" b="0" i="0" dirty="0" smtClean="0">
                <a:solidFill>
                  <a:srgbClr val="202122"/>
                </a:solidFill>
                <a:effectLst/>
                <a:latin typeface="Arial"/>
              </a:rPr>
              <a:t>speech</a:t>
            </a:r>
            <a:r>
              <a:rPr lang="en-GB" b="0" i="0" dirty="0" smtClean="0">
                <a:solidFill>
                  <a:srgbClr val="202122"/>
                </a:solidFill>
                <a:effectLst/>
                <a:latin typeface="Arial"/>
              </a:rPr>
              <a:t> which is performed in a variety of ways, usually over a backing beat. The components of rap include "content" (what is being said), "flow" </a:t>
            </a:r>
            <a:r>
              <a:rPr lang="en-GB" dirty="0">
                <a:solidFill>
                  <a:srgbClr val="202122"/>
                </a:solidFill>
                <a:latin typeface="Arial"/>
              </a:rPr>
              <a:t>(rhythm, rhyme) </a:t>
            </a:r>
            <a:r>
              <a:rPr lang="en-GB" b="0" i="0" dirty="0" smtClean="0">
                <a:solidFill>
                  <a:srgbClr val="202122"/>
                </a:solidFill>
                <a:effectLst/>
                <a:latin typeface="Arial"/>
              </a:rPr>
              <a:t>and "delivery" (tone).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332475" cy="76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4221088"/>
            <a:ext cx="407692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67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C000"/>
          </a:solidFill>
        </p:spPr>
        <p:txBody>
          <a:bodyPr/>
          <a:lstStyle/>
          <a:p>
            <a:r>
              <a:rPr lang="en-GB" b="1" dirty="0" smtClean="0"/>
              <a:t>Famous rap singers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3847" y="2922193"/>
            <a:ext cx="2787393" cy="20527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Eminem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 Wayne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Kanye West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Meek Mill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568923" y="4974943"/>
            <a:ext cx="2048207" cy="87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37" y="1261720"/>
            <a:ext cx="2969088" cy="195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44" y="1341750"/>
            <a:ext cx="2785605" cy="1871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4653136"/>
            <a:ext cx="2857500" cy="2013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628" y="4653136"/>
            <a:ext cx="2762250" cy="212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0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9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111</Words>
  <Application>Microsoft Office PowerPoint</Application>
  <PresentationFormat>On-screen Show (4:3)</PresentationFormat>
  <Paragraphs>18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MY FAVORITE MUSIC</vt:lpstr>
      <vt:lpstr>PowerPoint Presentation</vt:lpstr>
      <vt:lpstr>PowerPoint Presentation</vt:lpstr>
      <vt:lpstr> About Rap </vt:lpstr>
      <vt:lpstr>Famous rap singers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FAVORITE MUSIC</dc:title>
  <dc:creator>ECDL2020</dc:creator>
  <cp:lastModifiedBy>ECDL2020</cp:lastModifiedBy>
  <cp:revision>13</cp:revision>
  <dcterms:created xsi:type="dcterms:W3CDTF">2021-01-23T13:16:43Z</dcterms:created>
  <dcterms:modified xsi:type="dcterms:W3CDTF">2021-01-25T12:41:44Z</dcterms:modified>
</cp:coreProperties>
</file>