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7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55717-A53A-4B68-ACDF-4B35DDC7AE8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A76F8-2337-488F-A4F5-1DBACE32EE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song was sang by Olivia </a:t>
          </a:r>
          <a:r>
            <a:rPr lang="en-US" dirty="0" err="1"/>
            <a:t>Nuton</a:t>
          </a:r>
          <a:r>
            <a:rPr lang="en-US" dirty="0"/>
            <a:t>- John</a:t>
          </a:r>
        </a:p>
      </dgm:t>
    </dgm:pt>
    <dgm:pt modelId="{FC66E73B-7F8E-486E-82BD-5178AC7AF3B8}" type="parTrans" cxnId="{1CB2C369-AA1E-4676-BF2B-41652B92C18C}">
      <dgm:prSet/>
      <dgm:spPr/>
      <dgm:t>
        <a:bodyPr/>
        <a:lstStyle/>
        <a:p>
          <a:endParaRPr lang="en-US"/>
        </a:p>
      </dgm:t>
    </dgm:pt>
    <dgm:pt modelId="{7D3969D2-B0F2-4356-8A0E-DA9B17AC17C5}" type="sibTrans" cxnId="{1CB2C369-AA1E-4676-BF2B-41652B92C18C}">
      <dgm:prSet/>
      <dgm:spPr/>
      <dgm:t>
        <a:bodyPr/>
        <a:lstStyle/>
        <a:p>
          <a:endParaRPr lang="en-US"/>
        </a:p>
      </dgm:t>
    </dgm:pt>
    <dgm:pt modelId="{9ECBB030-6D2C-42E9-B1EE-4F760EE1DB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song was written by Terry Shaddick and Steve Kipner</a:t>
          </a:r>
        </a:p>
      </dgm:t>
    </dgm:pt>
    <dgm:pt modelId="{9355924E-4971-4302-8736-781946912883}" type="parTrans" cxnId="{1E776F2D-0D21-4405-8952-0575ECE11440}">
      <dgm:prSet/>
      <dgm:spPr/>
      <dgm:t>
        <a:bodyPr/>
        <a:lstStyle/>
        <a:p>
          <a:endParaRPr lang="en-US"/>
        </a:p>
      </dgm:t>
    </dgm:pt>
    <dgm:pt modelId="{A68306F9-FED9-4EEE-A80B-3FC5F4C83A1F}" type="sibTrans" cxnId="{1E776F2D-0D21-4405-8952-0575ECE11440}">
      <dgm:prSet/>
      <dgm:spPr/>
      <dgm:t>
        <a:bodyPr/>
        <a:lstStyle/>
        <a:p>
          <a:endParaRPr lang="en-US"/>
        </a:p>
      </dgm:t>
    </dgm:pt>
    <dgm:pt modelId="{AFCEC8AE-9CE6-409B-B2F0-32A3D92465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song was the number 1 hit for 10 weeks</a:t>
          </a:r>
        </a:p>
      </dgm:t>
    </dgm:pt>
    <dgm:pt modelId="{0BC92AB5-7E53-4D68-8134-0E148DBD91D4}" type="parTrans" cxnId="{CFA3695D-EAEF-4163-BC8A-9E610B92592E}">
      <dgm:prSet/>
      <dgm:spPr/>
      <dgm:t>
        <a:bodyPr/>
        <a:lstStyle/>
        <a:p>
          <a:endParaRPr lang="en-US"/>
        </a:p>
      </dgm:t>
    </dgm:pt>
    <dgm:pt modelId="{72414B41-156D-4E9B-AE85-FC04C8B454AA}" type="sibTrans" cxnId="{CFA3695D-EAEF-4163-BC8A-9E610B92592E}">
      <dgm:prSet/>
      <dgm:spPr/>
      <dgm:t>
        <a:bodyPr/>
        <a:lstStyle/>
        <a:p>
          <a:endParaRPr lang="en-US"/>
        </a:p>
      </dgm:t>
    </dgm:pt>
    <dgm:pt modelId="{3331D44E-4535-4196-A217-80BE1C267BE8}" type="pres">
      <dgm:prSet presAssocID="{73955717-A53A-4B68-ACDF-4B35DDC7AE8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52A399-896B-4FD1-959B-734852D735A3}" type="pres">
      <dgm:prSet presAssocID="{178A76F8-2337-488F-A4F5-1DBACE32EE6F}" presName="compNode" presStyleCnt="0"/>
      <dgm:spPr/>
    </dgm:pt>
    <dgm:pt modelId="{1F7AE014-D4B7-4E17-A997-2D5405AED9BD}" type="pres">
      <dgm:prSet presAssocID="{178A76F8-2337-488F-A4F5-1DBACE32EE6F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C2E6BFCF-F81F-4C23-9281-10339C4921DD}" type="pres">
      <dgm:prSet presAssocID="{178A76F8-2337-488F-A4F5-1DBACE32EE6F}" presName="spaceRect" presStyleCnt="0"/>
      <dgm:spPr/>
    </dgm:pt>
    <dgm:pt modelId="{1B52F4BC-CB06-4CB7-80C4-33ED95AFDE8D}" type="pres">
      <dgm:prSet presAssocID="{178A76F8-2337-488F-A4F5-1DBACE32EE6F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B843EA8D-CB95-4399-AA6D-2014A935881B}" type="pres">
      <dgm:prSet presAssocID="{7D3969D2-B0F2-4356-8A0E-DA9B17AC17C5}" presName="sibTrans" presStyleCnt="0"/>
      <dgm:spPr/>
    </dgm:pt>
    <dgm:pt modelId="{2038A6DF-E3F9-4378-9F45-FD52F0A93B73}" type="pres">
      <dgm:prSet presAssocID="{9ECBB030-6D2C-42E9-B1EE-4F760EE1DB59}" presName="compNode" presStyleCnt="0"/>
      <dgm:spPr/>
    </dgm:pt>
    <dgm:pt modelId="{149D14DA-BD99-4D4C-8AAA-12C10BF3F6EB}" type="pres">
      <dgm:prSet presAssocID="{9ECBB030-6D2C-42E9-B1EE-4F760EE1DB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F90F1817-C20A-47F0-9D82-BE4480A67856}" type="pres">
      <dgm:prSet presAssocID="{9ECBB030-6D2C-42E9-B1EE-4F760EE1DB59}" presName="spaceRect" presStyleCnt="0"/>
      <dgm:spPr/>
    </dgm:pt>
    <dgm:pt modelId="{7CC5A7F6-88EE-4DCE-A1D0-8BC8EF9B7EEE}" type="pres">
      <dgm:prSet presAssocID="{9ECBB030-6D2C-42E9-B1EE-4F760EE1DB59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F209F83D-EBEC-4ABB-BCA3-0AE05F578EBD}" type="pres">
      <dgm:prSet presAssocID="{A68306F9-FED9-4EEE-A80B-3FC5F4C83A1F}" presName="sibTrans" presStyleCnt="0"/>
      <dgm:spPr/>
    </dgm:pt>
    <dgm:pt modelId="{C544CB77-5486-4BAD-BB19-24F39EE9D13B}" type="pres">
      <dgm:prSet presAssocID="{AFCEC8AE-9CE6-409B-B2F0-32A3D9246585}" presName="compNode" presStyleCnt="0"/>
      <dgm:spPr/>
    </dgm:pt>
    <dgm:pt modelId="{184516A7-52FE-48E3-A6C3-6C54DE03E6F7}" type="pres">
      <dgm:prSet presAssocID="{AFCEC8AE-9CE6-409B-B2F0-32A3D92465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Music Notes"/>
        </a:ext>
      </dgm:extLst>
    </dgm:pt>
    <dgm:pt modelId="{020E90C3-134F-4B59-9063-9A911B3B05DA}" type="pres">
      <dgm:prSet presAssocID="{AFCEC8AE-9CE6-409B-B2F0-32A3D9246585}" presName="spaceRect" presStyleCnt="0"/>
      <dgm:spPr/>
    </dgm:pt>
    <dgm:pt modelId="{36901DFF-914C-4536-B655-D64BB276F45F}" type="pres">
      <dgm:prSet presAssocID="{AFCEC8AE-9CE6-409B-B2F0-32A3D9246585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E776F2D-0D21-4405-8952-0575ECE11440}" srcId="{73955717-A53A-4B68-ACDF-4B35DDC7AE81}" destId="{9ECBB030-6D2C-42E9-B1EE-4F760EE1DB59}" srcOrd="1" destOrd="0" parTransId="{9355924E-4971-4302-8736-781946912883}" sibTransId="{A68306F9-FED9-4EEE-A80B-3FC5F4C83A1F}"/>
    <dgm:cxn modelId="{BAD0FABA-D10C-4693-B32E-46F38033A548}" type="presOf" srcId="{178A76F8-2337-488F-A4F5-1DBACE32EE6F}" destId="{1B52F4BC-CB06-4CB7-80C4-33ED95AFDE8D}" srcOrd="0" destOrd="0" presId="urn:microsoft.com/office/officeart/2018/2/layout/IconLabelList"/>
    <dgm:cxn modelId="{644179F7-283E-4DC0-B6EC-F1604DEC7015}" type="presOf" srcId="{73955717-A53A-4B68-ACDF-4B35DDC7AE81}" destId="{3331D44E-4535-4196-A217-80BE1C267BE8}" srcOrd="0" destOrd="0" presId="urn:microsoft.com/office/officeart/2018/2/layout/IconLabelList"/>
    <dgm:cxn modelId="{FABF3DE4-0E5F-4DB9-A945-FDFD676081C0}" type="presOf" srcId="{AFCEC8AE-9CE6-409B-B2F0-32A3D9246585}" destId="{36901DFF-914C-4536-B655-D64BB276F45F}" srcOrd="0" destOrd="0" presId="urn:microsoft.com/office/officeart/2018/2/layout/IconLabelList"/>
    <dgm:cxn modelId="{1CB2C369-AA1E-4676-BF2B-41652B92C18C}" srcId="{73955717-A53A-4B68-ACDF-4B35DDC7AE81}" destId="{178A76F8-2337-488F-A4F5-1DBACE32EE6F}" srcOrd="0" destOrd="0" parTransId="{FC66E73B-7F8E-486E-82BD-5178AC7AF3B8}" sibTransId="{7D3969D2-B0F2-4356-8A0E-DA9B17AC17C5}"/>
    <dgm:cxn modelId="{BA2CC747-24B4-4919-85FA-649D1F50E622}" type="presOf" srcId="{9ECBB030-6D2C-42E9-B1EE-4F760EE1DB59}" destId="{7CC5A7F6-88EE-4DCE-A1D0-8BC8EF9B7EEE}" srcOrd="0" destOrd="0" presId="urn:microsoft.com/office/officeart/2018/2/layout/IconLabelList"/>
    <dgm:cxn modelId="{CFA3695D-EAEF-4163-BC8A-9E610B92592E}" srcId="{73955717-A53A-4B68-ACDF-4B35DDC7AE81}" destId="{AFCEC8AE-9CE6-409B-B2F0-32A3D9246585}" srcOrd="2" destOrd="0" parTransId="{0BC92AB5-7E53-4D68-8134-0E148DBD91D4}" sibTransId="{72414B41-156D-4E9B-AE85-FC04C8B454AA}"/>
    <dgm:cxn modelId="{C92600FD-B11C-4A1E-9D56-48C156318A2D}" type="presParOf" srcId="{3331D44E-4535-4196-A217-80BE1C267BE8}" destId="{9C52A399-896B-4FD1-959B-734852D735A3}" srcOrd="0" destOrd="0" presId="urn:microsoft.com/office/officeart/2018/2/layout/IconLabelList"/>
    <dgm:cxn modelId="{5B9AAA00-1B4F-478C-A221-B243F0FBA0A4}" type="presParOf" srcId="{9C52A399-896B-4FD1-959B-734852D735A3}" destId="{1F7AE014-D4B7-4E17-A997-2D5405AED9BD}" srcOrd="0" destOrd="0" presId="urn:microsoft.com/office/officeart/2018/2/layout/IconLabelList"/>
    <dgm:cxn modelId="{457FA105-091A-42A8-979F-E09F3030A750}" type="presParOf" srcId="{9C52A399-896B-4FD1-959B-734852D735A3}" destId="{C2E6BFCF-F81F-4C23-9281-10339C4921DD}" srcOrd="1" destOrd="0" presId="urn:microsoft.com/office/officeart/2018/2/layout/IconLabelList"/>
    <dgm:cxn modelId="{1788EA95-662C-47E8-9AF7-B89E6D98B149}" type="presParOf" srcId="{9C52A399-896B-4FD1-959B-734852D735A3}" destId="{1B52F4BC-CB06-4CB7-80C4-33ED95AFDE8D}" srcOrd="2" destOrd="0" presId="urn:microsoft.com/office/officeart/2018/2/layout/IconLabelList"/>
    <dgm:cxn modelId="{6EE50149-338F-4A47-90DF-1AB02CE4AD84}" type="presParOf" srcId="{3331D44E-4535-4196-A217-80BE1C267BE8}" destId="{B843EA8D-CB95-4399-AA6D-2014A935881B}" srcOrd="1" destOrd="0" presId="urn:microsoft.com/office/officeart/2018/2/layout/IconLabelList"/>
    <dgm:cxn modelId="{954286DA-AA44-4FC2-AD77-CC54F17E1049}" type="presParOf" srcId="{3331D44E-4535-4196-A217-80BE1C267BE8}" destId="{2038A6DF-E3F9-4378-9F45-FD52F0A93B73}" srcOrd="2" destOrd="0" presId="urn:microsoft.com/office/officeart/2018/2/layout/IconLabelList"/>
    <dgm:cxn modelId="{BE611E1C-6512-417A-BDA6-2F36A5AE434C}" type="presParOf" srcId="{2038A6DF-E3F9-4378-9F45-FD52F0A93B73}" destId="{149D14DA-BD99-4D4C-8AAA-12C10BF3F6EB}" srcOrd="0" destOrd="0" presId="urn:microsoft.com/office/officeart/2018/2/layout/IconLabelList"/>
    <dgm:cxn modelId="{FF83ECEA-3CFB-4C06-9BF1-3D06B26F2763}" type="presParOf" srcId="{2038A6DF-E3F9-4378-9F45-FD52F0A93B73}" destId="{F90F1817-C20A-47F0-9D82-BE4480A67856}" srcOrd="1" destOrd="0" presId="urn:microsoft.com/office/officeart/2018/2/layout/IconLabelList"/>
    <dgm:cxn modelId="{C94D38D0-7C8F-4BFA-AAE9-F5D52F88FF7D}" type="presParOf" srcId="{2038A6DF-E3F9-4378-9F45-FD52F0A93B73}" destId="{7CC5A7F6-88EE-4DCE-A1D0-8BC8EF9B7EEE}" srcOrd="2" destOrd="0" presId="urn:microsoft.com/office/officeart/2018/2/layout/IconLabelList"/>
    <dgm:cxn modelId="{F7D7A502-6618-4DC9-A1C8-3A174BFE982E}" type="presParOf" srcId="{3331D44E-4535-4196-A217-80BE1C267BE8}" destId="{F209F83D-EBEC-4ABB-BCA3-0AE05F578EBD}" srcOrd="3" destOrd="0" presId="urn:microsoft.com/office/officeart/2018/2/layout/IconLabelList"/>
    <dgm:cxn modelId="{AC904A99-BD9B-4B0E-BDEA-0AE78842C5E0}" type="presParOf" srcId="{3331D44E-4535-4196-A217-80BE1C267BE8}" destId="{C544CB77-5486-4BAD-BB19-24F39EE9D13B}" srcOrd="4" destOrd="0" presId="urn:microsoft.com/office/officeart/2018/2/layout/IconLabelList"/>
    <dgm:cxn modelId="{F489D83F-6C79-495E-B9D6-C2AC24AD74C5}" type="presParOf" srcId="{C544CB77-5486-4BAD-BB19-24F39EE9D13B}" destId="{184516A7-52FE-48E3-A6C3-6C54DE03E6F7}" srcOrd="0" destOrd="0" presId="urn:microsoft.com/office/officeart/2018/2/layout/IconLabelList"/>
    <dgm:cxn modelId="{37D51345-4BC0-4F36-9D9D-9CEDC3A1DDF9}" type="presParOf" srcId="{C544CB77-5486-4BAD-BB19-24F39EE9D13B}" destId="{020E90C3-134F-4B59-9063-9A911B3B05DA}" srcOrd="1" destOrd="0" presId="urn:microsoft.com/office/officeart/2018/2/layout/IconLabelList"/>
    <dgm:cxn modelId="{4F91954A-5489-4662-B2C0-91478C41A0B6}" type="presParOf" srcId="{C544CB77-5486-4BAD-BB19-24F39EE9D13B}" destId="{36901DFF-914C-4536-B655-D64BB276F45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AE014-D4B7-4E17-A997-2D5405AED9BD}">
      <dsp:nvSpPr>
        <dsp:cNvPr id="0" name=""/>
        <dsp:cNvSpPr/>
      </dsp:nvSpPr>
      <dsp:spPr>
        <a:xfrm>
          <a:off x="1063980" y="852364"/>
          <a:ext cx="1274535" cy="12745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2F4BC-CB06-4CB7-80C4-33ED95AFDE8D}">
      <dsp:nvSpPr>
        <dsp:cNvPr id="0" name=""/>
        <dsp:cNvSpPr/>
      </dsp:nvSpPr>
      <dsp:spPr>
        <a:xfrm>
          <a:off x="285097" y="2478935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The song was sang by Olivia </a:t>
          </a:r>
          <a:r>
            <a:rPr lang="en-US" sz="1600" kern="1200" dirty="0" err="1"/>
            <a:t>Nuton</a:t>
          </a:r>
          <a:r>
            <a:rPr lang="en-US" sz="1600" kern="1200" dirty="0"/>
            <a:t>- John</a:t>
          </a:r>
        </a:p>
      </dsp:txBody>
      <dsp:txXfrm>
        <a:off x="285097" y="2478935"/>
        <a:ext cx="2832300" cy="720000"/>
      </dsp:txXfrm>
    </dsp:sp>
    <dsp:sp modelId="{149D14DA-BD99-4D4C-8AAA-12C10BF3F6EB}">
      <dsp:nvSpPr>
        <dsp:cNvPr id="0" name=""/>
        <dsp:cNvSpPr/>
      </dsp:nvSpPr>
      <dsp:spPr>
        <a:xfrm>
          <a:off x="4391932" y="852364"/>
          <a:ext cx="1274535" cy="127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5A7F6-88EE-4DCE-A1D0-8BC8EF9B7EEE}">
      <dsp:nvSpPr>
        <dsp:cNvPr id="0" name=""/>
        <dsp:cNvSpPr/>
      </dsp:nvSpPr>
      <dsp:spPr>
        <a:xfrm>
          <a:off x="3613050" y="2478935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The song was written by Terry Shaddick and Steve Kipner</a:t>
          </a:r>
        </a:p>
      </dsp:txBody>
      <dsp:txXfrm>
        <a:off x="3613050" y="2478935"/>
        <a:ext cx="2832300" cy="720000"/>
      </dsp:txXfrm>
    </dsp:sp>
    <dsp:sp modelId="{184516A7-52FE-48E3-A6C3-6C54DE03E6F7}">
      <dsp:nvSpPr>
        <dsp:cNvPr id="0" name=""/>
        <dsp:cNvSpPr/>
      </dsp:nvSpPr>
      <dsp:spPr>
        <a:xfrm>
          <a:off x="7719885" y="852364"/>
          <a:ext cx="1274535" cy="1274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01DFF-914C-4536-B655-D64BB276F45F}">
      <dsp:nvSpPr>
        <dsp:cNvPr id="0" name=""/>
        <dsp:cNvSpPr/>
      </dsp:nvSpPr>
      <dsp:spPr>
        <a:xfrm>
          <a:off x="6941002" y="2478935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The song was the number 1 hit for 10 weeks</a:t>
          </a:r>
        </a:p>
      </dsp:txBody>
      <dsp:txXfrm>
        <a:off x="6941002" y="2478935"/>
        <a:ext cx="28323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3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9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1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2497495-0637-405E-AE64-5CC7506D51F5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9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4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9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4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2/9/2021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096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D291B17-9318-49DB-B28B-6E5994AE958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0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beegees.lnk.to/subscri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445D403F-9F07-4BF8-BFC7-3F3602A89B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1ED42-3C43-44C6-BCB5-35CE4497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10" y="603314"/>
            <a:ext cx="3615929" cy="398753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MUSIC </a:t>
            </a:r>
            <a:r>
              <a:rPr lang="en-US" dirty="0" err="1">
                <a:solidFill>
                  <a:schemeClr val="tx1"/>
                </a:solidFill>
              </a:rPr>
              <a:t>THRough</a:t>
            </a:r>
            <a:r>
              <a:rPr lang="en-US" dirty="0">
                <a:solidFill>
                  <a:schemeClr val="tx1"/>
                </a:solidFill>
              </a:rPr>
              <a:t> THE DECADES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41A0E9-EB4A-47F0-B2CD-6499A412E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10" y="4516919"/>
            <a:ext cx="3412067" cy="1737766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Constantinos</a:t>
            </a:r>
            <a:r>
              <a:rPr lang="en-US" sz="2800" dirty="0"/>
              <a:t> </a:t>
            </a:r>
            <a:r>
              <a:rPr lang="en-US" sz="2800" dirty="0" err="1"/>
              <a:t>Vassiliou</a:t>
            </a:r>
            <a:endParaRPr lang="en-US" sz="2800" dirty="0"/>
          </a:p>
          <a:p>
            <a:r>
              <a:rPr lang="en-US" dirty="0"/>
              <a:t>KYRIAKOS TIMOTHEOU</a:t>
            </a:r>
          </a:p>
          <a:p>
            <a:r>
              <a:rPr lang="en-US" dirty="0"/>
              <a:t>6A</a:t>
            </a:r>
          </a:p>
        </p:txBody>
      </p:sp>
    </p:spTree>
    <p:extLst>
      <p:ext uri="{BB962C8B-B14F-4D97-AF65-F5344CB8AC3E}">
        <p14:creationId xmlns:p14="http://schemas.microsoft.com/office/powerpoint/2010/main" val="882429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">
        <p15:prstTrans prst="crush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7D2BE6-98DF-427A-A8CD-3AF62AC17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DEDB2-224E-46D1-8892-978691A0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44914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THE NUMBER 1 HIT IN THE 70’s</a:t>
            </a:r>
          </a:p>
        </p:txBody>
      </p:sp>
    </p:spTree>
    <p:extLst>
      <p:ext uri="{BB962C8B-B14F-4D97-AF65-F5344CB8AC3E}">
        <p14:creationId xmlns:p14="http://schemas.microsoft.com/office/powerpoint/2010/main" val="3984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360C7C-D44A-4D1D-B8D3-61743EBE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HOW DEEP IS YOUR LOVE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453FF84-60C1-4EA8-B49B-1B8C2D0C5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playing instruments&#10;&#10;Description automatically generated with low confidence">
            <a:extLst>
              <a:ext uri="{FF2B5EF4-FFF2-40B4-BE49-F238E27FC236}">
                <a16:creationId xmlns:a16="http://schemas.microsoft.com/office/drawing/2014/main" xmlns="" id="{4A61A1C3-4E4B-48CA-A2AA-4A5FC69245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7692A5-3EC4-459A-945B-0D056B3A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244755"/>
          </a:xfrm>
        </p:spPr>
        <p:txBody>
          <a:bodyPr>
            <a:normAutofit/>
          </a:bodyPr>
          <a:lstStyle/>
          <a:p>
            <a:r>
              <a:rPr lang="en-US" sz="1400" dirty="0"/>
              <a:t>This song was the number 1 hit for 33 weeks</a:t>
            </a:r>
          </a:p>
          <a:p>
            <a:endParaRPr lang="en-US" sz="1400" dirty="0"/>
          </a:p>
          <a:p>
            <a:r>
              <a:rPr lang="en-US" sz="1400" dirty="0"/>
              <a:t>This song was written by the band called Bee Gees in 1977 and its genre is rock</a:t>
            </a:r>
          </a:p>
          <a:p>
            <a:pPr marL="0" indent="0">
              <a:buNone/>
            </a:pPr>
            <a:r>
              <a:rPr lang="en-US" sz="1400" dirty="0"/>
              <a:t>     </a:t>
            </a:r>
          </a:p>
          <a:p>
            <a:endParaRPr lang="en-US" sz="1400" dirty="0"/>
          </a:p>
          <a:p>
            <a:r>
              <a:rPr lang="en-US" sz="1400" dirty="0"/>
              <a:t>The members of the Bee Gees were </a:t>
            </a:r>
            <a:r>
              <a:rPr lang="en-US" sz="1400" dirty="0" err="1"/>
              <a:t>Robin,Barry</a:t>
            </a:r>
            <a:r>
              <a:rPr lang="en-US" sz="1400" dirty="0"/>
              <a:t> and Maurice Gibb</a:t>
            </a:r>
          </a:p>
          <a:p>
            <a:pPr marL="0" indent="0">
              <a:buNone/>
            </a:pPr>
            <a:r>
              <a:rPr lang="en-US" sz="1400" dirty="0"/>
              <a:t>  </a:t>
            </a:r>
          </a:p>
          <a:p>
            <a:r>
              <a:rPr lang="en-US" sz="1400" b="0" i="0" dirty="0">
                <a:effectLst/>
                <a:latin typeface="Roboto"/>
                <a:hlinkClick r:id="rId4"/>
              </a:rPr>
              <a:t>https://beegees.lnk.to/subscribe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8906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  <p:sndAc>
          <p:stSnd>
            <p:snd r:embed="rId5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6972B8-9A5D-4CB4-84F8-16CB44785F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FC58B-2337-41A6-BE34-EE0A8B17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44914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THE NUMBER 1 HIT IN THE 80’S</a:t>
            </a:r>
          </a:p>
        </p:txBody>
      </p:sp>
    </p:spTree>
    <p:extLst>
      <p:ext uri="{BB962C8B-B14F-4D97-AF65-F5344CB8AC3E}">
        <p14:creationId xmlns:p14="http://schemas.microsoft.com/office/powerpoint/2010/main" val="1899865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23ABDC-3445-4BE5-836E-6DB75EF7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7811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E07C3-F986-4603-B494-02E15D73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THE SONG IS CALLED PHYSICAL 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xmlns="" id="{D6E2D190-E805-4F65-9938-0662E1EE4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959556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39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9" name="coi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799C3D5-7D55-4046-808C-F290F456D6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59D8741-EAD6-41B1-A882-70D70FC35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45444F36-3103-4D11-A25F-C054D4606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8D900-C4EE-4988-A176-BAB4A5C0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THE NUMBER 1 HIT IN THE 90’S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74E98E-6F19-4165-A210-9C47849FD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  <p:sndAc>
          <p:stSnd>
            <p:snd r:embed="rId7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F231F-F8A8-4C03-BB7C-413BD7A5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en-US" sz="4400" dirty="0"/>
              <a:t> one sweet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B438C-C368-4196-9CDB-FE098111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en-US" sz="1800"/>
              <a:t>This song was preformed by Mariah Carey and Boyz II Men</a:t>
            </a:r>
          </a:p>
          <a:p>
            <a:endParaRPr lang="en-US" sz="1800"/>
          </a:p>
          <a:p>
            <a:r>
              <a:rPr lang="en-US" sz="1800"/>
              <a:t>This song was the number 1 hit for 16 weeks</a:t>
            </a:r>
          </a:p>
          <a:p>
            <a:pPr marL="0" indent="0">
              <a:buNone/>
            </a:pPr>
            <a:endParaRPr lang="en-US" sz="1800"/>
          </a:p>
          <a:p>
            <a:r>
              <a:rPr lang="en-US" sz="1800"/>
              <a:t>The genre of the song is Contemporary  R&amp;B                                        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D3CED7-6B6A-4830-BBF9-88306C960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3123" y="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7470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4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BAA75D-0197-400E-B2D2-B98F6B56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/>
              <a:t>FREDDIE MERCURY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3AF33E-2895-4071-8487-0111EE805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r>
              <a:rPr lang="en-US" sz="1600" dirty="0"/>
              <a:t>FREDDIE MERCURY WAS BORN IN 1946 and died in 1991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FREDDIE MERCURY WAS REGARDED AS ONE OF THE BEST ROCK SINGERS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TWO OF HIS BEST SONGS WERE                                                           WE WILL ROCK YOU AND BOHEMIAN RHAPSODY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D0B0CE-C2BC-4327-8739-D4B43DDFC5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52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CC89C-B89B-449D-A08F-ED1EB581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E56A66-3DEB-41F5-BAD8-695FE732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sz="9600" dirty="0"/>
              <a:t>THANKS FOR WATCHING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27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  <p:sndAc>
          <p:stSnd>
            <p:snd r:embed="rId6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1873</TotalTime>
  <Words>184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Wood Type</vt:lpstr>
      <vt:lpstr>MUSIC THRough THE DECADES</vt:lpstr>
      <vt:lpstr>THE NUMBER 1 HIT IN THE 70’s</vt:lpstr>
      <vt:lpstr>HOW DEEP IS YOUR LOVE</vt:lpstr>
      <vt:lpstr>THE NUMBER 1 HIT IN THE 80’S</vt:lpstr>
      <vt:lpstr> THE SONG IS CALLED PHYSICAL </vt:lpstr>
      <vt:lpstr>THE NUMBER 1 HIT IN THE 90’S</vt:lpstr>
      <vt:lpstr> one sweet day</vt:lpstr>
      <vt:lpstr>FREDDIE MERCURY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THREW THE DECADES KYRIAKOS TIMOTHEOY</dc:title>
  <dc:creator>ΚΥΡΙΑΚΟΣ ΤΙ</dc:creator>
  <cp:lastModifiedBy>Ap.Varnavas</cp:lastModifiedBy>
  <cp:revision>22</cp:revision>
  <dcterms:created xsi:type="dcterms:W3CDTF">2021-01-16T07:41:23Z</dcterms:created>
  <dcterms:modified xsi:type="dcterms:W3CDTF">2021-02-09T05:39:16Z</dcterms:modified>
</cp:coreProperties>
</file>