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2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B75F-30AD-4651-B00E-CB5D5D1D7515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FF88B-631C-4764-8ACE-09F85D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- POP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Smaragda</a:t>
            </a:r>
            <a:r>
              <a:rPr lang="en-US" sz="2800" dirty="0" smtClean="0"/>
              <a:t> </a:t>
            </a:r>
            <a:r>
              <a:rPr lang="en-US" sz="2800" dirty="0" err="1" smtClean="0"/>
              <a:t>Abou</a:t>
            </a:r>
            <a:r>
              <a:rPr lang="en-US" sz="2800" dirty="0" smtClean="0"/>
              <a:t> </a:t>
            </a:r>
            <a:r>
              <a:rPr lang="en-US" sz="2800" dirty="0" err="1" smtClean="0"/>
              <a:t>Ayiash</a:t>
            </a:r>
            <a:endParaRPr lang="en-US" sz="2800" dirty="0" smtClean="0"/>
          </a:p>
          <a:p>
            <a:r>
              <a:rPr lang="en-US" sz="2800" dirty="0" smtClean="0"/>
              <a:t>6A grade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147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332509"/>
            <a:ext cx="8229600" cy="838200"/>
          </a:xfrm>
        </p:spPr>
        <p:txBody>
          <a:bodyPr/>
          <a:lstStyle/>
          <a:p>
            <a:r>
              <a:rPr lang="en-US" b="1" u="sng" dirty="0" smtClean="0"/>
              <a:t>What is K – Pop for me ?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 – Pop helped me learn to love myself, to talk to myself and to be myself. When I can listen to K-pop I feel like I can do everything I want in my life and I feel stronger. 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4" b="89590" l="6600" r="90000">
                        <a14:foregroundMark x1="30500" y1="47634" x2="35900" y2="44479"/>
                        <a14:foregroundMark x1="15900" y1="18297" x2="15100" y2="57729"/>
                        <a14:backgroundMark x1="58000" y1="30599" x2="58000" y2="3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199" y="4114800"/>
            <a:ext cx="600208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877" y="1366212"/>
            <a:ext cx="3810000" cy="2536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My favorite K – Pop groups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My favorite K – Pop groups are :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BTS</a:t>
            </a:r>
          </a:p>
          <a:p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4003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Stray Kids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1971764"/>
            <a:ext cx="2531090" cy="269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2727" y="293196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err="1" smtClean="0"/>
              <a:t>Blackpink</a:t>
            </a:r>
            <a:endParaRPr lang="en-US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3609109"/>
            <a:ext cx="2371039" cy="294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020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This is one of my favorite K-Pop album!</a:t>
            </a:r>
            <a:endParaRPr lang="en-US" b="1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55" y="1551709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314990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4000" b="1" dirty="0" smtClean="0"/>
              <a:t>BE - BTS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61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45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This is one of my favorite songs for this album!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10790" y="1371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itchFamily="66" charset="0"/>
              </a:rPr>
              <a:t>    </a:t>
            </a:r>
            <a:r>
              <a:rPr lang="en-US" sz="3200" b="1" dirty="0" smtClean="0">
                <a:latin typeface="Bradley Hand ITC" pitchFamily="66" charset="0"/>
              </a:rPr>
              <a:t>Life goes on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308140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000" b="1" dirty="0" smtClean="0"/>
              <a:t>Like an echo in the forest</a:t>
            </a:r>
          </a:p>
          <a:p>
            <a:r>
              <a:rPr lang="en-US" sz="2000" b="1" dirty="0" smtClean="0"/>
              <a:t>      The day will come back around</a:t>
            </a:r>
          </a:p>
          <a:p>
            <a:r>
              <a:rPr lang="en-US" sz="2000" b="1" dirty="0" smtClean="0"/>
              <a:t>          As if nothing happened</a:t>
            </a:r>
          </a:p>
          <a:p>
            <a:r>
              <a:rPr lang="en-US" sz="2000" b="1" dirty="0" smtClean="0"/>
              <a:t>                Yeah life goes on</a:t>
            </a:r>
          </a:p>
          <a:p>
            <a:r>
              <a:rPr lang="en-US" sz="2000" b="1" dirty="0" smtClean="0"/>
              <a:t>         Like an arrow in the blue sky</a:t>
            </a:r>
          </a:p>
          <a:p>
            <a:r>
              <a:rPr lang="en-US" sz="2000" b="1" dirty="0" smtClean="0"/>
              <a:t>             Another day flying by</a:t>
            </a:r>
          </a:p>
          <a:p>
            <a:r>
              <a:rPr lang="en-US" sz="2000" b="1" dirty="0" smtClean="0"/>
              <a:t>         On my pillow, on my table</a:t>
            </a:r>
          </a:p>
          <a:p>
            <a:r>
              <a:rPr lang="en-US" sz="2000" b="1" dirty="0" smtClean="0"/>
              <a:t>                 Yeah life goes on</a:t>
            </a:r>
          </a:p>
          <a:p>
            <a:r>
              <a:rPr lang="en-US" sz="2000" b="1" dirty="0" smtClean="0"/>
              <a:t>                   Like this again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71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BTS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11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3840162"/>
          </a:xfrm>
        </p:spPr>
        <p:txBody>
          <a:bodyPr>
            <a:normAutofit/>
          </a:bodyPr>
          <a:lstStyle/>
          <a:p>
            <a:r>
              <a:rPr lang="en-US" b="1" dirty="0" smtClean="0"/>
              <a:t>I’m glad that I have K-Pop in my life all this time and I’m really happy to love myself and be myself with music!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3505199"/>
            <a:ext cx="4267200" cy="288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1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THANKS FOR WATCHING!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561782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4691"/>
            <a:ext cx="2514600" cy="265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189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 - POP</vt:lpstr>
      <vt:lpstr>What is K – Pop for me ?</vt:lpstr>
      <vt:lpstr>My favorite K – Pop groups</vt:lpstr>
      <vt:lpstr>This is one of my favorite K-Pop album!</vt:lpstr>
      <vt:lpstr>This is one of my favorite songs for this album!</vt:lpstr>
      <vt:lpstr>I’m glad that I have K-Pop in my life all this time and I’m really happy to love myself and be myself with music!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- POP</dc:title>
  <dc:creator>F&amp;E</dc:creator>
  <cp:lastModifiedBy>Ap.Varnavas</cp:lastModifiedBy>
  <cp:revision>10</cp:revision>
  <dcterms:created xsi:type="dcterms:W3CDTF">2021-01-19T18:32:05Z</dcterms:created>
  <dcterms:modified xsi:type="dcterms:W3CDTF">2021-02-09T05:36:48Z</dcterms:modified>
</cp:coreProperties>
</file>