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7F82-D240-4855-8CC5-22517B5BF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30E5D-EAC6-4396-A810-16342F277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E996-0113-4182-AC14-5686CBFE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5B30-7829-46B1-A914-D3035877D6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FEEEC-3B94-4813-AB98-FD635446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69A39-A301-434F-9848-8558F785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C355-6D21-4D30-8A6F-A16A8A46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2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24A6-A821-4A57-ACBE-C9199890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FC4E4-20ED-4F4F-B8C6-5C6D95838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1B324-1A43-4C81-B496-87A492FF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5B30-7829-46B1-A914-D3035877D6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F3810-259A-4434-8148-C5B59965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A1F28-756F-48D5-BEFD-EB55B41D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C355-6D21-4D30-8A6F-A16A8A46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1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BE29E-EE9B-4AD5-BAAD-980F2A91C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68C3C-F227-41D6-B597-C44BEF34B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F2F25-ACAC-47D4-8FE1-17F9C57E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5B30-7829-46B1-A914-D3035877D6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670F4-5078-4C55-BE87-D5C80E66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24066-1891-4012-8D87-CF880F3D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C355-6D21-4D30-8A6F-A16A8A46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EA2F-75F1-4034-8A79-48D7BC50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9194-3313-4326-8AF8-E1BCA80A8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36C91-BBF2-4B9D-85C7-3D522BD8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5B30-7829-46B1-A914-D3035877D6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5E6CF-0C4E-488A-8E5A-564BD1D4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C75BD-857E-4097-A9BB-86907AB0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C355-6D21-4D30-8A6F-A16A8A46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FEDD-4153-47D1-B608-B5B9D43C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6B36B-FC40-43CA-9882-24DD098B5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435C1-D5E9-4A52-88E0-025736B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5B30-7829-46B1-A914-D3035877D6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E1840-126F-4B8B-95C6-DF93556A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BB7D9-E8C8-4307-B20C-6CD68214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C355-6D21-4D30-8A6F-A16A8A46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3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4083-31FA-440D-884B-0C6580FB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8BF99-4994-41B3-99E9-30B8C377A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64CE2-66DA-42A8-B25E-1AE28D83A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A2362-9970-4C01-BA1F-37B9F4A1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5B30-7829-46B1-A914-D3035877D6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F1766-3C3A-49D7-ACE6-B1F8E2AA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96918-5AAB-494B-9550-553F9A2E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C355-6D21-4D30-8A6F-A16A8A46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4EE4-CE35-4E92-B3BA-388141C7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16F26-6787-45AC-BAC1-34066917E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94A6E-E4AD-4F4A-B6EE-32E05175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6C7AA-3C10-4C28-9C3C-1EA15AEAA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EE4CF-263E-4B8E-8F7E-6ABC1EEE6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EA08B-1825-4BB5-A134-01FC0185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5B30-7829-46B1-A914-D3035877D6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27B5C3-B5EE-423F-BEFF-8CB614C9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E9B74-B6CC-49F0-84FF-FB98F64B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C355-6D21-4D30-8A6F-A16A8A46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7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E825-48D0-4E0D-A5BB-5A8ADFF2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89B8E9-A106-4539-85E2-43062821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5B30-7829-46B1-A914-D3035877D6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DE3A2-2541-4B70-95AB-36FED11B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75979-E335-4D3C-B5B8-63137F24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C355-6D21-4D30-8A6F-A16A8A46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1DE06-D6C2-4FE6-95B4-706CDF22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5B30-7829-46B1-A914-D3035877D6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097BA-DB7F-435D-92C0-77BDBBE0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802FA-5DA8-483F-A23F-F93F133B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C355-6D21-4D30-8A6F-A16A8A46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2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D97A7-4504-4DBB-8310-28C9EAE2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060C1-BCCF-43C9-B979-C2236157D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986A8-16E3-4E7F-9D92-6CFB4BCF3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71B83-34AD-419E-81DA-61FB01F6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5B30-7829-46B1-A914-D3035877D6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29F6C-B4DE-4ACA-A896-C471DA69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B0D9D-142D-4104-A5DA-0F73E977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C355-6D21-4D30-8A6F-A16A8A46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7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FBB5-C972-40E0-81B0-DA29329A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B4AD7-EDAC-4621-8F60-3D44E2B1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D559E-0D08-479D-BC4B-CA6800377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A279E-7C00-45F1-9B1E-CF791C1F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5B30-7829-46B1-A914-D3035877D6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47D16-92F5-4AF7-8B5F-03087A3C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9ADDB-5D7C-48E4-917C-56067166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DC355-6D21-4D30-8A6F-A16A8A46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200E36-D98C-4D0D-80B7-1D4252BB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34D7F-D5D8-4C5F-B424-5E089420A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365B9-CAB1-419D-A933-04CA71B05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25B30-7829-46B1-A914-D3035877D62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0B476-9794-4D2F-AE46-A9AF06903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92692-5ED6-4F9F-B810-0649D3C87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DC355-6D21-4D30-8A6F-A16A8A46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2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A4%CE%B6%CE%B1%CE%B6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898FC8-8872-459C-8588-C776F3A7E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3147" b="41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EDC503-DF40-4A61-B19D-9C14ADD97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JAZZ 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F4CD1-9AAB-40FF-98D9-D754F6156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PANAYIOTIS STYLIANOY 6B</a:t>
            </a:r>
          </a:p>
        </p:txBody>
      </p:sp>
    </p:spTree>
    <p:extLst>
      <p:ext uri="{BB962C8B-B14F-4D97-AF65-F5344CB8AC3E}">
        <p14:creationId xmlns:p14="http://schemas.microsoft.com/office/powerpoint/2010/main" val="542428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E21E5-CB62-4952-9324-24ABABC3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5287134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JAZZ MUSIC IS?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8B954-D303-4B50-BF33-C6D6485BE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2252" y="2125737"/>
            <a:ext cx="4463623" cy="4044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jazz is a musical genre that was popular development of American music in the 19th century , with African origins . It experienced significant growth and international recognition during the 1920s 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DE28F5-CD85-4439-A3C6-295A32C89D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187" r="4561" b="-2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4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618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EE7AA-7278-4EC0-BCAA-D2B03654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JAZZ HISTORY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6B84-A837-4403-A0C9-BFFA6306E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2252" y="2125737"/>
            <a:ext cx="4463623" cy="4044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Jazz showed up at the start of the 20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 century when African slaves were talking with music because their boss didn’t let them to talk so they played music to talk to each other.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2AA1E4-B728-4631-AB27-B7DE1C58F6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105" r="20606" b="1"/>
          <a:stretch/>
        </p:blipFill>
        <p:spPr>
          <a:xfrm>
            <a:off x="7020480" y="871280"/>
            <a:ext cx="4415738" cy="501517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7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568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726AF-E608-4084-9283-47726BFC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Famous jazz musicians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0BE08-37E8-43A7-BCB4-8016AC596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2252" y="2125737"/>
            <a:ext cx="4463623" cy="4044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There are a lot of famous jazz musicians. Some of them are Miles Davies, Wynton Marsalis and  the most famous jazz musician Louis Armstrong.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A32C23-2A94-40EE-B1AF-B0C96C5E6B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250" r="1750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480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2A0B9-70F0-4C44-A17D-2A3F46B4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2246"/>
            <a:ext cx="6437700" cy="26119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37B56-5B96-4E9E-A50D-3A7CFBCE8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" y="3719618"/>
            <a:ext cx="4167376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Https://el.wikipedia.org/wiki/%CE%A4%CE%B6%CE%B1%CE%B6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Pupils Book</a:t>
            </a:r>
          </a:p>
        </p:txBody>
      </p:sp>
    </p:spTree>
    <p:extLst>
      <p:ext uri="{BB962C8B-B14F-4D97-AF65-F5344CB8AC3E}">
        <p14:creationId xmlns:p14="http://schemas.microsoft.com/office/powerpoint/2010/main" val="2367268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60B6FC-161D-4BD5-8ED5-5E6500D05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44" r="1" b="11555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E0FAC13-62A1-469B-8BC5-0FD462C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906205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139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JAZZ MUSIC</vt:lpstr>
      <vt:lpstr>WHAT JAZZ MUSIC IS?</vt:lpstr>
      <vt:lpstr>JAZZ HISTORY</vt:lpstr>
      <vt:lpstr>Famous jazz musicians</vt:lpstr>
      <vt:lpstr>SOURCES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JAZZ MUSIC</dc:title>
  <dc:creator>ΠΑΝΑΓΙΩΤΗΣ ΣΤ</dc:creator>
  <cp:lastModifiedBy>ΠΑΝΑΓΙΩΤΗΣ ΣΤ</cp:lastModifiedBy>
  <cp:revision>4</cp:revision>
  <dcterms:created xsi:type="dcterms:W3CDTF">2021-01-17T11:36:46Z</dcterms:created>
  <dcterms:modified xsi:type="dcterms:W3CDTF">2021-01-20T10:30:49Z</dcterms:modified>
</cp:coreProperties>
</file>