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FE336-DCD0-4653-AFD3-9E1AC4158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B44D6AC2-8EEA-4B96-B237-0DE8BAF9E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176C5F82-8784-4C91-B18A-875D114DA804}"/>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477B32A9-5D28-4905-9417-778021D07D8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14CF6CA-69E9-43BD-B324-E468611E6D9D}"/>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159514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75ACD-BF01-44E1-9B66-14B71626AD7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45713E8-1ED5-4EF2-8E2D-C629D5F2DC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578A76F-521B-45E8-B39F-41DB7FD36267}"/>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4834EC42-5284-476E-B0AB-7F786EF2E7C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C4E580A-8ACB-4352-B230-40CFF5229069}"/>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142651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DCDFB8-9B4A-4F41-9F5E-A93095DE37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D7CE133E-CBA6-4753-8701-8E07DEBDBE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0F4AC1D-A536-4271-A3C3-E23886136F4C}"/>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781C98CE-E843-44D1-A680-0D35622CA0C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5A677F4-9B67-42F3-B86E-7433E93C3F07}"/>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9403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7EB14-6840-4664-995B-FE626633783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80DF066-AB24-4717-830B-C9E8E914A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FA511FA7-3960-4B44-B42F-D388E83A394D}"/>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F6DC6882-5237-4754-9B3A-B68F7CE227E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9268D79-CA4E-4B27-99EC-4D4449C91071}"/>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386569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85F8F-9AE4-46CD-9651-2107C317A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743F2E2-8709-4A2A-A01F-19021A11F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BA70CE3-D8E0-40E1-A493-5E8090CF5BF9}"/>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7FC76E50-232F-43D9-876E-C7C03FE982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E9CA1A1-D74B-4ADC-B858-D76F93EA0172}"/>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360376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5E6BE-407B-42D2-815B-623EB4F4B70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D386001-EBC0-47CC-858A-B077D71A0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C82D123-972C-44D6-9D9A-2C5057713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A0924906-9A49-4215-9BF2-BE5B7BB1E66A}"/>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6" name="Footer Placeholder 5">
            <a:extLst>
              <a:ext uri="{FF2B5EF4-FFF2-40B4-BE49-F238E27FC236}">
                <a16:creationId xmlns:a16="http://schemas.microsoft.com/office/drawing/2014/main" xmlns="" id="{4F3BA43D-331C-4C7E-AEBC-B9ECED75B72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C76249A-C5AE-4857-BD94-120F838576B7}"/>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26532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EBCA6-6641-4153-B11C-B20020909DA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43283416-DDAA-4B47-9BE7-7B2F8E805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143EDC-584D-4D61-BB32-EADC13AE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318E176B-A2F3-4B3E-A342-419E75990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0299821-F485-4863-BF9F-75D40C71A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EB27ADF8-D0FC-4076-B145-2EC78D4D2087}"/>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8" name="Footer Placeholder 7">
            <a:extLst>
              <a:ext uri="{FF2B5EF4-FFF2-40B4-BE49-F238E27FC236}">
                <a16:creationId xmlns:a16="http://schemas.microsoft.com/office/drawing/2014/main" xmlns="" id="{8232E538-6680-42D8-8A09-A9288B6164D3}"/>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34DB484D-DAA4-40C3-AF7A-AAF0C9AEDCDE}"/>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427803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9C9D6-1886-49DA-BBCB-42A59D889E2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6386CE1D-DDC5-4835-99E0-03867BCB5D08}"/>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4" name="Footer Placeholder 3">
            <a:extLst>
              <a:ext uri="{FF2B5EF4-FFF2-40B4-BE49-F238E27FC236}">
                <a16:creationId xmlns:a16="http://schemas.microsoft.com/office/drawing/2014/main" xmlns="" id="{792F3F68-7C98-4295-9AC3-0F9E70EBBF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8DF72F16-43E9-4687-B855-67EAFCD81095}"/>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395612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A0CFE9-5E7C-40B0-9C19-81DA65DD1922}"/>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3" name="Footer Placeholder 2">
            <a:extLst>
              <a:ext uri="{FF2B5EF4-FFF2-40B4-BE49-F238E27FC236}">
                <a16:creationId xmlns:a16="http://schemas.microsoft.com/office/drawing/2014/main" xmlns="" id="{3239C0A6-A8BF-4153-8FB4-4FCF1729EB93}"/>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E1548A0-2910-4574-8C76-EF25497BB5CE}"/>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218354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007F6-7995-420B-B887-4D923468F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E400B13-8BE8-4F4B-8A16-8ECFD5D4D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6D95B3A-7692-41E6-8EAB-BC8BA3546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B493DE-EFB2-4700-A01F-E972CEADE481}"/>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6" name="Footer Placeholder 5">
            <a:extLst>
              <a:ext uri="{FF2B5EF4-FFF2-40B4-BE49-F238E27FC236}">
                <a16:creationId xmlns:a16="http://schemas.microsoft.com/office/drawing/2014/main" xmlns="" id="{4AC37B75-1BBA-4CA7-B15D-90A37670767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48A842F-D4A7-4E7D-8AFA-E3882A8FB505}"/>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67955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0D3F3-73E6-4D61-BE87-71C206EDA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7A14A0C8-ED55-4FAE-9825-C0040B094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31DF693-7977-4BE2-914E-BCB3CF8B6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FF045E7-0D24-490C-BAFE-9A5C1739CEBF}"/>
              </a:ext>
            </a:extLst>
          </p:cNvPr>
          <p:cNvSpPr>
            <a:spLocks noGrp="1"/>
          </p:cNvSpPr>
          <p:nvPr>
            <p:ph type="dt" sz="half" idx="10"/>
          </p:nvPr>
        </p:nvSpPr>
        <p:spPr/>
        <p:txBody>
          <a:bodyPr/>
          <a:lstStyle/>
          <a:p>
            <a:fld id="{BB5CFB56-3052-4184-9325-D0ADC57A793E}" type="datetimeFigureOut">
              <a:rPr lang="x-none" smtClean="0"/>
              <a:t>09/02/2021</a:t>
            </a:fld>
            <a:endParaRPr lang="x-none"/>
          </a:p>
        </p:txBody>
      </p:sp>
      <p:sp>
        <p:nvSpPr>
          <p:cNvPr id="6" name="Footer Placeholder 5">
            <a:extLst>
              <a:ext uri="{FF2B5EF4-FFF2-40B4-BE49-F238E27FC236}">
                <a16:creationId xmlns:a16="http://schemas.microsoft.com/office/drawing/2014/main" xmlns="" id="{1B409B1E-208B-4312-8D7A-5BC7C0449C6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C660984-E2BF-4AD6-948B-F8C71EC2D233}"/>
              </a:ext>
            </a:extLst>
          </p:cNvPr>
          <p:cNvSpPr>
            <a:spLocks noGrp="1"/>
          </p:cNvSpPr>
          <p:nvPr>
            <p:ph type="sldNum" sz="quarter" idx="12"/>
          </p:nvPr>
        </p:nvSpPr>
        <p:spPr/>
        <p:txBody>
          <a:bodyPr/>
          <a:lstStyle/>
          <a:p>
            <a:fld id="{6E5DF54A-20AD-4FFB-A62C-81FFE773FF00}" type="slidenum">
              <a:rPr lang="x-none" smtClean="0"/>
              <a:t>‹#›</a:t>
            </a:fld>
            <a:endParaRPr lang="x-none"/>
          </a:p>
        </p:txBody>
      </p:sp>
    </p:spTree>
    <p:extLst>
      <p:ext uri="{BB962C8B-B14F-4D97-AF65-F5344CB8AC3E}">
        <p14:creationId xmlns:p14="http://schemas.microsoft.com/office/powerpoint/2010/main" val="401012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2B5611-F7EE-4E0C-96A5-4A6444FE7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CF0D6B5-6E4C-4852-8769-FBD3410E3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5F6A848-70AA-4C25-AC3A-A8798FE7B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CFB56-3052-4184-9325-D0ADC57A793E}" type="datetimeFigureOut">
              <a:rPr lang="x-none" smtClean="0"/>
              <a:t>09/02/2021</a:t>
            </a:fld>
            <a:endParaRPr lang="x-none"/>
          </a:p>
        </p:txBody>
      </p:sp>
      <p:sp>
        <p:nvSpPr>
          <p:cNvPr id="5" name="Footer Placeholder 4">
            <a:extLst>
              <a:ext uri="{FF2B5EF4-FFF2-40B4-BE49-F238E27FC236}">
                <a16:creationId xmlns:a16="http://schemas.microsoft.com/office/drawing/2014/main" xmlns="" id="{C2C02791-3DCF-496E-A2EA-5F37DBBB0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BDBF5630-02C2-48EC-89F3-58C18552E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DF54A-20AD-4FFB-A62C-81FFE773FF00}" type="slidenum">
              <a:rPr lang="x-none" smtClean="0"/>
              <a:t>‹#›</a:t>
            </a:fld>
            <a:endParaRPr lang="x-none"/>
          </a:p>
        </p:txBody>
      </p:sp>
    </p:spTree>
    <p:extLst>
      <p:ext uri="{BB962C8B-B14F-4D97-AF65-F5344CB8AC3E}">
        <p14:creationId xmlns:p14="http://schemas.microsoft.com/office/powerpoint/2010/main" val="357943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FE21981-771D-4A29-8D3A-D068BE54B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7FCD611-2EEE-4874-9536-545316C51F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 y="86184"/>
            <a:ext cx="12126896" cy="6925163"/>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pic>
        <p:nvPicPr>
          <p:cNvPr id="2" name="Picture 1">
            <a:extLst>
              <a:ext uri="{FF2B5EF4-FFF2-40B4-BE49-F238E27FC236}">
                <a16:creationId xmlns:a16="http://schemas.microsoft.com/office/drawing/2014/main" xmlns="" id="{05A4EEA3-DDF4-413F-B46D-517E7F73C9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8914602" y="4008329"/>
            <a:ext cx="2995307" cy="2646590"/>
          </a:xfrm>
          <a:custGeom>
            <a:avLst/>
            <a:gdLst/>
            <a:ahLst/>
            <a:cxnLst/>
            <a:rect l="l" t="t" r="r" b="b"/>
            <a:pathLst>
              <a:path w="4166726" h="3681631">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ln w="158750">
            <a:solidFill>
              <a:schemeClr val="bg1"/>
            </a:solidFill>
          </a:ln>
        </p:spPr>
      </p:pic>
      <p:sp>
        <p:nvSpPr>
          <p:cNvPr id="4" name="TextBox 3">
            <a:extLst>
              <a:ext uri="{FF2B5EF4-FFF2-40B4-BE49-F238E27FC236}">
                <a16:creationId xmlns:a16="http://schemas.microsoft.com/office/drawing/2014/main" xmlns="" id="{AD52885D-F9A4-4BC5-936A-73CB1CD16D41}"/>
              </a:ext>
            </a:extLst>
          </p:cNvPr>
          <p:cNvSpPr txBox="1"/>
          <p:nvPr/>
        </p:nvSpPr>
        <p:spPr>
          <a:xfrm>
            <a:off x="0" y="6574852"/>
            <a:ext cx="3675355" cy="369332"/>
          </a:xfrm>
          <a:prstGeom prst="rect">
            <a:avLst/>
          </a:prstGeom>
          <a:noFill/>
        </p:spPr>
        <p:txBody>
          <a:bodyPr wrap="square" rtlCol="0">
            <a:spAutoFit/>
          </a:bodyPr>
          <a:lstStyle/>
          <a:p>
            <a:r>
              <a:rPr lang="en-GB" dirty="0"/>
              <a:t>Katerina M </a:t>
            </a:r>
            <a:r>
              <a:rPr lang="el-GR" dirty="0"/>
              <a:t>ΣΤ’2</a:t>
            </a:r>
            <a:r>
              <a:rPr lang="en-GB" dirty="0"/>
              <a:t> </a:t>
            </a:r>
            <a:r>
              <a:rPr lang="el-GR" dirty="0"/>
              <a:t>Αποστόλου Βαρνάβα</a:t>
            </a:r>
            <a:endParaRPr lang="x-none" dirty="0"/>
          </a:p>
        </p:txBody>
      </p:sp>
    </p:spTree>
    <p:extLst>
      <p:ext uri="{BB962C8B-B14F-4D97-AF65-F5344CB8AC3E}">
        <p14:creationId xmlns:p14="http://schemas.microsoft.com/office/powerpoint/2010/main" val="23028554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xmlns=""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569F357-46C1-4E97-B1B3-6A3DEBC092BE}"/>
              </a:ext>
            </a:extLst>
          </p:cNvPr>
          <p:cNvSpPr>
            <a:spLocks noGrp="1"/>
          </p:cNvSpPr>
          <p:nvPr>
            <p:ph type="ctrTitle"/>
          </p:nvPr>
        </p:nvSpPr>
        <p:spPr>
          <a:xfrm>
            <a:off x="180974" y="1647845"/>
            <a:ext cx="11991976" cy="1781155"/>
          </a:xfrm>
        </p:spPr>
        <p:txBody>
          <a:bodyPr>
            <a:normAutofit fontScale="90000"/>
          </a:bodyPr>
          <a:lstStyle/>
          <a:p>
            <a:pPr algn="r"/>
            <a:r>
              <a:rPr lang="en-GB" sz="4400" dirty="0"/>
              <a:t>The words hip/hop/, imitating the sound of soldiers marching, in reference to a friend who had joined the army.</a:t>
            </a:r>
            <a:endParaRPr lang="x-none" sz="4400" dirty="0"/>
          </a:p>
        </p:txBody>
      </p:sp>
      <p:sp>
        <p:nvSpPr>
          <p:cNvPr id="3" name="Subtitle 2">
            <a:extLst>
              <a:ext uri="{FF2B5EF4-FFF2-40B4-BE49-F238E27FC236}">
                <a16:creationId xmlns:a16="http://schemas.microsoft.com/office/drawing/2014/main" xmlns="" id="{A1228A2C-2F7B-41B4-9A9D-183A21DB336F}"/>
              </a:ext>
            </a:extLst>
          </p:cNvPr>
          <p:cNvSpPr>
            <a:spLocks noGrp="1"/>
          </p:cNvSpPr>
          <p:nvPr>
            <p:ph type="subTitle" idx="1"/>
          </p:nvPr>
        </p:nvSpPr>
        <p:spPr>
          <a:xfrm>
            <a:off x="-95251" y="453190"/>
            <a:ext cx="11991975" cy="670760"/>
          </a:xfrm>
        </p:spPr>
        <p:txBody>
          <a:bodyPr>
            <a:noAutofit/>
          </a:bodyPr>
          <a:lstStyle/>
          <a:p>
            <a:pPr algn="r"/>
            <a:r>
              <a:rPr lang="en-GB" sz="7200" dirty="0"/>
              <a:t>How did hip hop got its name  </a:t>
            </a:r>
            <a:endParaRPr lang="x-none" sz="7200" dirty="0"/>
          </a:p>
        </p:txBody>
      </p:sp>
      <p:sp>
        <p:nvSpPr>
          <p:cNvPr id="6" name="Rectangle 5">
            <a:extLst>
              <a:ext uri="{FF2B5EF4-FFF2-40B4-BE49-F238E27FC236}">
                <a16:creationId xmlns:a16="http://schemas.microsoft.com/office/drawing/2014/main" xmlns="" id="{5C6D0965-02A6-4BC0-AB1F-6AED6DAF1FA4}"/>
              </a:ext>
            </a:extLst>
          </p:cNvPr>
          <p:cNvSpPr/>
          <p:nvPr/>
        </p:nvSpPr>
        <p:spPr>
          <a:xfrm>
            <a:off x="304800" y="3263355"/>
            <a:ext cx="9667875" cy="3046988"/>
          </a:xfrm>
          <a:prstGeom prst="rect">
            <a:avLst/>
          </a:prstGeom>
        </p:spPr>
        <p:txBody>
          <a:bodyPr wrap="square">
            <a:spAutoFit/>
          </a:bodyPr>
          <a:lstStyle/>
          <a:p>
            <a:r>
              <a:rPr lang="en-GB" sz="3200" dirty="0"/>
              <a:t>Hip-hop — they were the first words on the genre’s first big hit, the Sugar hill Gang’s 1979 song, “Rapper’s Delight.” But at the time no one not even the young kids who had invented the music, the dances, the rhymes, and the visual art of this burgeoning movement emerging from the Bronx. Hip-hop wasn’t hip-hop yet.</a:t>
            </a:r>
            <a:endParaRPr lang="x-none" sz="3200" dirty="0"/>
          </a:p>
        </p:txBody>
      </p:sp>
      <p:pic>
        <p:nvPicPr>
          <p:cNvPr id="7" name="Picture 6">
            <a:extLst>
              <a:ext uri="{FF2B5EF4-FFF2-40B4-BE49-F238E27FC236}">
                <a16:creationId xmlns:a16="http://schemas.microsoft.com/office/drawing/2014/main" xmlns="" id="{53579907-2872-4462-B130-1E39926A6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2651" y="3825766"/>
            <a:ext cx="2543175" cy="2414607"/>
          </a:xfrm>
          <a:prstGeom prst="rect">
            <a:avLst/>
          </a:prstGeom>
        </p:spPr>
      </p:pic>
    </p:spTree>
    <p:extLst>
      <p:ext uri="{BB962C8B-B14F-4D97-AF65-F5344CB8AC3E}">
        <p14:creationId xmlns:p14="http://schemas.microsoft.com/office/powerpoint/2010/main" val="17881263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500"/>
                            </p:stCondLst>
                            <p:childTnLst>
                              <p:par>
                                <p:cTn id="15" presetID="21"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2)">
                                      <p:cBhvr>
                                        <p:cTn id="17" dur="2000"/>
                                        <p:tgtEl>
                                          <p:spTgt spid="6"/>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6F519D-B118-40EB-AA33-37558F059C81}"/>
              </a:ext>
            </a:extLst>
          </p:cNvPr>
          <p:cNvSpPr>
            <a:spLocks noGrp="1"/>
          </p:cNvSpPr>
          <p:nvPr>
            <p:ph type="title"/>
          </p:nvPr>
        </p:nvSpPr>
        <p:spPr>
          <a:xfrm>
            <a:off x="640080" y="325369"/>
            <a:ext cx="4368602" cy="1956841"/>
          </a:xfrm>
        </p:spPr>
        <p:txBody>
          <a:bodyPr anchor="b">
            <a:normAutofit/>
          </a:bodyPr>
          <a:lstStyle/>
          <a:p>
            <a:r>
              <a:rPr lang="en-GB" sz="4200" dirty="0"/>
              <a:t>When did hip hop became famous</a:t>
            </a:r>
            <a:endParaRPr lang="x-none" sz="4200" dirty="0"/>
          </a:p>
        </p:txBody>
      </p:sp>
      <p:sp>
        <p:nvSpPr>
          <p:cNvPr id="1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E9CFDF0-88CE-4A2A-BDEA-E5A60E6DF444}"/>
              </a:ext>
            </a:extLst>
          </p:cNvPr>
          <p:cNvSpPr>
            <a:spLocks noGrp="1"/>
          </p:cNvSpPr>
          <p:nvPr>
            <p:ph idx="1"/>
          </p:nvPr>
        </p:nvSpPr>
        <p:spPr>
          <a:xfrm>
            <a:off x="640080" y="2872899"/>
            <a:ext cx="4243589" cy="3320668"/>
          </a:xfrm>
        </p:spPr>
        <p:txBody>
          <a:bodyPr>
            <a:normAutofit/>
          </a:bodyPr>
          <a:lstStyle/>
          <a:p>
            <a:r>
              <a:rPr lang="en-GB" sz="2200" dirty="0"/>
              <a:t>The golden age of hip-hop, from 1986 to 1993, gave the world an amazing number of great records," and also describes the period in November 1993, when A Tribe Called Quest and Wu-Tang Clan released albums, as "The Next Golden age."</a:t>
            </a:r>
            <a:endParaRPr lang="x-none" sz="2200" dirty="0"/>
          </a:p>
        </p:txBody>
      </p:sp>
      <p:pic>
        <p:nvPicPr>
          <p:cNvPr id="4" name="Picture 3">
            <a:extLst>
              <a:ext uri="{FF2B5EF4-FFF2-40B4-BE49-F238E27FC236}">
                <a16:creationId xmlns:a16="http://schemas.microsoft.com/office/drawing/2014/main" xmlns="" id="{8EE8E267-A2F8-404E-8491-92F765E40E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5523749" y="22241"/>
            <a:ext cx="6666728" cy="683575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2087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2500"/>
                            </p:stCondLst>
                            <p:childTnLst>
                              <p:par>
                                <p:cTn id="15" presetID="21"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2)">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8938937-A60C-4054-A247-90C2C5A4C5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48" y="2219325"/>
            <a:ext cx="2221706" cy="2962274"/>
          </a:xfrm>
          <a:prstGeom prst="rect">
            <a:avLst/>
          </a:prstGeom>
        </p:spPr>
      </p:pic>
      <p:sp>
        <p:nvSpPr>
          <p:cNvPr id="2" name="Title 1">
            <a:extLst>
              <a:ext uri="{FF2B5EF4-FFF2-40B4-BE49-F238E27FC236}">
                <a16:creationId xmlns:a16="http://schemas.microsoft.com/office/drawing/2014/main" xmlns="" id="{8D79DC7D-CC94-421C-A70C-74E94D58D7C3}"/>
              </a:ext>
            </a:extLst>
          </p:cNvPr>
          <p:cNvSpPr>
            <a:spLocks noGrp="1"/>
          </p:cNvSpPr>
          <p:nvPr>
            <p:ph type="ctrTitle"/>
          </p:nvPr>
        </p:nvSpPr>
        <p:spPr>
          <a:xfrm>
            <a:off x="3486150" y="7029450"/>
            <a:ext cx="528313" cy="161923"/>
          </a:xfrm>
        </p:spPr>
        <p:txBody>
          <a:bodyPr>
            <a:noAutofit/>
          </a:bodyPr>
          <a:lstStyle/>
          <a:p>
            <a:endParaRPr lang="x-none" sz="800" dirty="0"/>
          </a:p>
        </p:txBody>
      </p:sp>
      <p:sp>
        <p:nvSpPr>
          <p:cNvPr id="3" name="Subtitle 2">
            <a:extLst>
              <a:ext uri="{FF2B5EF4-FFF2-40B4-BE49-F238E27FC236}">
                <a16:creationId xmlns:a16="http://schemas.microsoft.com/office/drawing/2014/main" xmlns="" id="{CE20B5B4-946A-4D37-8405-25487A7F8C9D}"/>
              </a:ext>
            </a:extLst>
          </p:cNvPr>
          <p:cNvSpPr>
            <a:spLocks noGrp="1"/>
          </p:cNvSpPr>
          <p:nvPr>
            <p:ph type="subTitle" idx="1"/>
          </p:nvPr>
        </p:nvSpPr>
        <p:spPr>
          <a:xfrm>
            <a:off x="733425" y="381001"/>
            <a:ext cx="10983701" cy="1655762"/>
          </a:xfrm>
        </p:spPr>
        <p:txBody>
          <a:bodyPr>
            <a:noAutofit/>
          </a:bodyPr>
          <a:lstStyle/>
          <a:p>
            <a:r>
              <a:rPr lang="en-GB" sz="9600" dirty="0"/>
              <a:t>Some hip hop singers</a:t>
            </a:r>
            <a:endParaRPr lang="x-none" sz="9600" dirty="0"/>
          </a:p>
        </p:txBody>
      </p:sp>
      <p:sp>
        <p:nvSpPr>
          <p:cNvPr id="5" name="Rectangle 4">
            <a:extLst>
              <a:ext uri="{FF2B5EF4-FFF2-40B4-BE49-F238E27FC236}">
                <a16:creationId xmlns:a16="http://schemas.microsoft.com/office/drawing/2014/main" xmlns="" id="{93664F82-503A-4CB1-9255-66C889B50DCE}"/>
              </a:ext>
            </a:extLst>
          </p:cNvPr>
          <p:cNvSpPr/>
          <p:nvPr/>
        </p:nvSpPr>
        <p:spPr>
          <a:xfrm>
            <a:off x="495299" y="5102551"/>
            <a:ext cx="2302855" cy="523220"/>
          </a:xfrm>
          <a:prstGeom prst="rect">
            <a:avLst/>
          </a:prstGeom>
        </p:spPr>
        <p:txBody>
          <a:bodyPr wrap="square">
            <a:spAutoFit/>
          </a:bodyPr>
          <a:lstStyle/>
          <a:p>
            <a:r>
              <a:rPr lang="en-GB" sz="2800" dirty="0"/>
              <a:t>Ariana Grande</a:t>
            </a:r>
            <a:endParaRPr lang="x-none" sz="2800" dirty="0"/>
          </a:p>
        </p:txBody>
      </p:sp>
      <p:pic>
        <p:nvPicPr>
          <p:cNvPr id="6" name="Picture 5">
            <a:extLst>
              <a:ext uri="{FF2B5EF4-FFF2-40B4-BE49-F238E27FC236}">
                <a16:creationId xmlns:a16="http://schemas.microsoft.com/office/drawing/2014/main" xmlns="" id="{2AC65969-1A28-4841-966C-BEE0C278D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875" y="2289175"/>
            <a:ext cx="2221706" cy="2962275"/>
          </a:xfrm>
          <a:prstGeom prst="rect">
            <a:avLst/>
          </a:prstGeom>
        </p:spPr>
      </p:pic>
      <p:sp>
        <p:nvSpPr>
          <p:cNvPr id="7" name="Rectangle 6">
            <a:extLst>
              <a:ext uri="{FF2B5EF4-FFF2-40B4-BE49-F238E27FC236}">
                <a16:creationId xmlns:a16="http://schemas.microsoft.com/office/drawing/2014/main" xmlns="" id="{35F568EC-27AE-4668-AC05-B64673347563}"/>
              </a:ext>
            </a:extLst>
          </p:cNvPr>
          <p:cNvSpPr/>
          <p:nvPr/>
        </p:nvSpPr>
        <p:spPr>
          <a:xfrm>
            <a:off x="3800475" y="5256439"/>
            <a:ext cx="1809750" cy="523220"/>
          </a:xfrm>
          <a:prstGeom prst="rect">
            <a:avLst/>
          </a:prstGeom>
        </p:spPr>
        <p:txBody>
          <a:bodyPr wrap="square">
            <a:spAutoFit/>
          </a:bodyPr>
          <a:lstStyle/>
          <a:p>
            <a:r>
              <a:rPr lang="en-GB" sz="2800" dirty="0" err="1"/>
              <a:t>Cardi</a:t>
            </a:r>
            <a:r>
              <a:rPr lang="en-GB" sz="2800" dirty="0"/>
              <a:t> B</a:t>
            </a:r>
            <a:endParaRPr lang="x-none" sz="2800" dirty="0"/>
          </a:p>
        </p:txBody>
      </p:sp>
      <p:pic>
        <p:nvPicPr>
          <p:cNvPr id="8" name="Picture 7">
            <a:extLst>
              <a:ext uri="{FF2B5EF4-FFF2-40B4-BE49-F238E27FC236}">
                <a16:creationId xmlns:a16="http://schemas.microsoft.com/office/drawing/2014/main" xmlns="" id="{25DE0462-92DF-4239-A71B-284274676C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1096" y="2289175"/>
            <a:ext cx="3352800" cy="1885950"/>
          </a:xfrm>
          <a:prstGeom prst="rect">
            <a:avLst/>
          </a:prstGeom>
        </p:spPr>
      </p:pic>
      <p:sp>
        <p:nvSpPr>
          <p:cNvPr id="9" name="Rectangle 8">
            <a:extLst>
              <a:ext uri="{FF2B5EF4-FFF2-40B4-BE49-F238E27FC236}">
                <a16:creationId xmlns:a16="http://schemas.microsoft.com/office/drawing/2014/main" xmlns="" id="{160539BB-E6FE-4FE7-A968-342CF1F605B4}"/>
              </a:ext>
            </a:extLst>
          </p:cNvPr>
          <p:cNvSpPr/>
          <p:nvPr/>
        </p:nvSpPr>
        <p:spPr>
          <a:xfrm>
            <a:off x="7426952" y="4209941"/>
            <a:ext cx="2278188" cy="646331"/>
          </a:xfrm>
          <a:prstGeom prst="rect">
            <a:avLst/>
          </a:prstGeom>
        </p:spPr>
        <p:txBody>
          <a:bodyPr wrap="none">
            <a:spAutoFit/>
          </a:bodyPr>
          <a:lstStyle/>
          <a:p>
            <a:r>
              <a:rPr lang="en-GB" sz="3600" dirty="0"/>
              <a:t>Nicki Minaj</a:t>
            </a:r>
            <a:endParaRPr lang="x-none" sz="3600" dirty="0"/>
          </a:p>
        </p:txBody>
      </p:sp>
    </p:spTree>
    <p:extLst>
      <p:ext uri="{BB962C8B-B14F-4D97-AF65-F5344CB8AC3E}">
        <p14:creationId xmlns:p14="http://schemas.microsoft.com/office/powerpoint/2010/main" val="6771818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21"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2)">
                                      <p:cBhvr>
                                        <p:cTn id="17" dur="2000"/>
                                        <p:tgtEl>
                                          <p:spTgt spid="5"/>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0"/>
                            </p:stCondLst>
                            <p:childTnLst>
                              <p:par>
                                <p:cTn id="25" presetID="21"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2000"/>
                                        <p:tgtEl>
                                          <p:spTgt spid="7"/>
                                        </p:tgtEl>
                                      </p:cBhvr>
                                    </p:animEffect>
                                  </p:childTnLst>
                                </p:cTn>
                              </p:par>
                            </p:childTnLst>
                          </p:cTn>
                        </p:par>
                        <p:par>
                          <p:cTn id="28" fill="hold">
                            <p:stCondLst>
                              <p:cond delay="7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7500"/>
                            </p:stCondLst>
                            <p:childTnLst>
                              <p:par>
                                <p:cTn id="35" presetID="21"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2)">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E80A3-E22F-4F56-99B6-CAD8375EE97F}"/>
              </a:ext>
            </a:extLst>
          </p:cNvPr>
          <p:cNvSpPr>
            <a:spLocks noGrp="1"/>
          </p:cNvSpPr>
          <p:nvPr>
            <p:ph type="title"/>
          </p:nvPr>
        </p:nvSpPr>
        <p:spPr/>
        <p:txBody>
          <a:bodyPr>
            <a:normAutofit/>
          </a:bodyPr>
          <a:lstStyle/>
          <a:p>
            <a:r>
              <a:rPr lang="en-GB" sz="7200" dirty="0"/>
              <a:t>Some Greek hip hop singers</a:t>
            </a:r>
            <a:endParaRPr lang="x-none" sz="7200" dirty="0"/>
          </a:p>
        </p:txBody>
      </p:sp>
      <p:pic>
        <p:nvPicPr>
          <p:cNvPr id="4" name="Content Placeholder 3">
            <a:extLst>
              <a:ext uri="{FF2B5EF4-FFF2-40B4-BE49-F238E27FC236}">
                <a16:creationId xmlns:a16="http://schemas.microsoft.com/office/drawing/2014/main" xmlns="" id="{9CE42427-2C30-4F69-B10B-6018766F4E6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1860" y="1869598"/>
            <a:ext cx="3027964" cy="3118803"/>
          </a:xfrm>
          <a:prstGeom prst="rect">
            <a:avLst/>
          </a:prstGeom>
        </p:spPr>
      </p:pic>
      <p:sp>
        <p:nvSpPr>
          <p:cNvPr id="5" name="Rectangle 4">
            <a:extLst>
              <a:ext uri="{FF2B5EF4-FFF2-40B4-BE49-F238E27FC236}">
                <a16:creationId xmlns:a16="http://schemas.microsoft.com/office/drawing/2014/main" xmlns="" id="{A15F18BD-3556-4827-B034-F0ED3E78B777}"/>
              </a:ext>
            </a:extLst>
          </p:cNvPr>
          <p:cNvSpPr/>
          <p:nvPr/>
        </p:nvSpPr>
        <p:spPr>
          <a:xfrm>
            <a:off x="838201" y="4988401"/>
            <a:ext cx="2717800" cy="646331"/>
          </a:xfrm>
          <a:prstGeom prst="rect">
            <a:avLst/>
          </a:prstGeom>
        </p:spPr>
        <p:txBody>
          <a:bodyPr wrap="square">
            <a:spAutoFit/>
          </a:bodyPr>
          <a:lstStyle/>
          <a:p>
            <a:r>
              <a:rPr lang="en-GB" sz="3600" dirty="0" err="1"/>
              <a:t>Sadahzinia</a:t>
            </a:r>
            <a:endParaRPr lang="x-none" sz="3600" dirty="0"/>
          </a:p>
        </p:txBody>
      </p:sp>
      <p:pic>
        <p:nvPicPr>
          <p:cNvPr id="6" name="Picture 5">
            <a:extLst>
              <a:ext uri="{FF2B5EF4-FFF2-40B4-BE49-F238E27FC236}">
                <a16:creationId xmlns:a16="http://schemas.microsoft.com/office/drawing/2014/main" xmlns="" id="{B195B71D-5285-43AC-B56A-F7B84B33E7DF}"/>
              </a:ext>
            </a:extLst>
          </p:cNvPr>
          <p:cNvPicPr>
            <a:picLocks noChangeAspect="1"/>
          </p:cNvPicPr>
          <p:nvPr/>
        </p:nvPicPr>
        <p:blipFill>
          <a:blip r:embed="rId3"/>
          <a:stretch>
            <a:fillRect/>
          </a:stretch>
        </p:blipFill>
        <p:spPr>
          <a:xfrm>
            <a:off x="6853421" y="1960005"/>
            <a:ext cx="3237514" cy="2937987"/>
          </a:xfrm>
          <a:prstGeom prst="rect">
            <a:avLst/>
          </a:prstGeom>
        </p:spPr>
      </p:pic>
      <p:sp>
        <p:nvSpPr>
          <p:cNvPr id="7" name="Rectangle 6">
            <a:extLst>
              <a:ext uri="{FF2B5EF4-FFF2-40B4-BE49-F238E27FC236}">
                <a16:creationId xmlns:a16="http://schemas.microsoft.com/office/drawing/2014/main" xmlns="" id="{10F8C264-890E-4C51-B6C5-90CCDA3D0AF9}"/>
              </a:ext>
            </a:extLst>
          </p:cNvPr>
          <p:cNvSpPr/>
          <p:nvPr/>
        </p:nvSpPr>
        <p:spPr>
          <a:xfrm>
            <a:off x="7113278" y="4897992"/>
            <a:ext cx="2717799" cy="646331"/>
          </a:xfrm>
          <a:prstGeom prst="rect">
            <a:avLst/>
          </a:prstGeom>
        </p:spPr>
        <p:txBody>
          <a:bodyPr wrap="square">
            <a:spAutoFit/>
          </a:bodyPr>
          <a:lstStyle/>
          <a:p>
            <a:r>
              <a:rPr lang="en-GB" sz="3600" dirty="0"/>
              <a:t>Stereo Mike</a:t>
            </a:r>
            <a:endParaRPr lang="x-none" sz="3600" dirty="0"/>
          </a:p>
        </p:txBody>
      </p:sp>
    </p:spTree>
    <p:extLst>
      <p:ext uri="{BB962C8B-B14F-4D97-AF65-F5344CB8AC3E}">
        <p14:creationId xmlns:p14="http://schemas.microsoft.com/office/powerpoint/2010/main" val="345905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21"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2)">
                                      <p:cBhvr>
                                        <p:cTn id="17" dur="2000"/>
                                        <p:tgtEl>
                                          <p:spTgt spid="5"/>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0"/>
                            </p:stCondLst>
                            <p:childTnLst>
                              <p:par>
                                <p:cTn id="25" presetID="21"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B6C22-2665-449C-ADC8-D5F509DE45CD}"/>
              </a:ext>
            </a:extLst>
          </p:cNvPr>
          <p:cNvSpPr>
            <a:spLocks noGrp="1"/>
          </p:cNvSpPr>
          <p:nvPr>
            <p:ph type="title"/>
          </p:nvPr>
        </p:nvSpPr>
        <p:spPr/>
        <p:txBody>
          <a:bodyPr/>
          <a:lstStyle/>
          <a:p>
            <a:endParaRPr lang="x-none"/>
          </a:p>
        </p:txBody>
      </p:sp>
      <p:pic>
        <p:nvPicPr>
          <p:cNvPr id="4" name="Content Placeholder 3">
            <a:extLst>
              <a:ext uri="{FF2B5EF4-FFF2-40B4-BE49-F238E27FC236}">
                <a16:creationId xmlns:a16="http://schemas.microsoft.com/office/drawing/2014/main" xmlns="" id="{7D4EE81F-5A46-4A39-921B-7BD6996B1B91}"/>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05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172</Words>
  <Application>Microsoft Office PowerPoint</Application>
  <PresentationFormat>Custom</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The words hip/hop/, imitating the sound of soldiers marching, in reference to a friend who had joined the army.</vt:lpstr>
      <vt:lpstr>When did hip hop became famous</vt:lpstr>
      <vt:lpstr>PowerPoint Presentation</vt:lpstr>
      <vt:lpstr>Some Greek hip hop singers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ΚΑΤΕΡΙΝΑ ΜΙ</dc:creator>
  <cp:lastModifiedBy>Ap.Varnavas</cp:lastModifiedBy>
  <cp:revision>19</cp:revision>
  <dcterms:created xsi:type="dcterms:W3CDTF">2021-01-16T10:30:29Z</dcterms:created>
  <dcterms:modified xsi:type="dcterms:W3CDTF">2021-02-09T05:41:11Z</dcterms:modified>
</cp:coreProperties>
</file>