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6AEF7-A8ED-4879-84F0-8DCA1EB1600C}" v="543" dt="2021-01-21T19:51:30.724"/>
    <p1510:client id="{8719D602-45C7-4464-B295-C9D9FCFAFB8B}" v="2" dt="2021-01-21T21:04:36.312"/>
    <p1510:client id="{A6416A64-EB0D-48FC-8FB0-A2071E778412}" v="2" dt="2021-01-21T19:52:31.969"/>
    <p1510:client id="{E19810F3-C317-43B9-BB4E-803F70A7AFE8}" v="1338" dt="2021-01-21T21:02:32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Stasis" userId="46180519e4b727dd" providerId="Windows Live" clId="Web-{8719D602-45C7-4464-B295-C9D9FCFAFB8B}"/>
    <pc:docChg chg="modSld">
      <pc:chgData name="Marcos Stasis" userId="46180519e4b727dd" providerId="Windows Live" clId="Web-{8719D602-45C7-4464-B295-C9D9FCFAFB8B}" dt="2021-01-21T21:04:36.312" v="1" actId="1076"/>
      <pc:docMkLst>
        <pc:docMk/>
      </pc:docMkLst>
      <pc:sldChg chg="addSp modSp modMedia addAnim">
        <pc:chgData name="Marcos Stasis" userId="46180519e4b727dd" providerId="Windows Live" clId="Web-{8719D602-45C7-4464-B295-C9D9FCFAFB8B}" dt="2021-01-21T21:04:36.312" v="1" actId="1076"/>
        <pc:sldMkLst>
          <pc:docMk/>
          <pc:sldMk cId="1568192140" sldId="261"/>
        </pc:sldMkLst>
        <pc:picChg chg="add mod">
          <ac:chgData name="Marcos Stasis" userId="46180519e4b727dd" providerId="Windows Live" clId="Web-{8719D602-45C7-4464-B295-C9D9FCFAFB8B}" dt="2021-01-21T21:04:36.312" v="1" actId="1076"/>
          <ac:picMkLst>
            <pc:docMk/>
            <pc:sldMk cId="1568192140" sldId="261"/>
            <ac:picMk id="4" creationId="{B3AB9DE2-F741-461A-97B2-56C98F35F92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8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2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43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5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6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4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6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83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9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74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33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8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1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48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39589" y="1533526"/>
            <a:ext cx="7366236" cy="3288586"/>
          </a:xfrm>
        </p:spPr>
        <p:txBody>
          <a:bodyPr anchor="ctr">
            <a:normAutofit/>
          </a:bodyPr>
          <a:lstStyle/>
          <a:p>
            <a:r>
              <a:rPr lang="el-GR" sz="6600">
                <a:solidFill>
                  <a:schemeClr val="bg1"/>
                </a:solidFill>
                <a:cs typeface="Calibri Light"/>
              </a:rPr>
              <a:t>EMINEM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1" y="4955063"/>
            <a:ext cx="7245626" cy="8714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>
                <a:solidFill>
                  <a:schemeClr val="bg1"/>
                </a:solidFill>
                <a:cs typeface="Calibri"/>
              </a:rPr>
              <a:t>MARCOS STASIS</a:t>
            </a:r>
            <a:endParaRPr lang="el-G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00DA2F2-A105-4C8A-9115-73802E6F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5CBDF-A2C6-4862-A096-2D7D9D287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10000">
                <a:schemeClr val="bg2">
                  <a:lumMod val="60000"/>
                  <a:lumOff val="40000"/>
                  <a:alpha val="20000"/>
                </a:schemeClr>
              </a:gs>
              <a:gs pos="70000">
                <a:schemeClr val="bg2">
                  <a:alpha val="10000"/>
                </a:schemeClr>
              </a:gs>
              <a:gs pos="0">
                <a:schemeClr val="bg2">
                  <a:lumMod val="40000"/>
                  <a:lumOff val="60000"/>
                  <a:alpha val="3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B2C783-F982-4D97-A7E2-11769924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95517"/>
            <a:ext cx="4353751" cy="4795684"/>
          </a:xfrm>
        </p:spPr>
        <p:txBody>
          <a:bodyPr>
            <a:normAutofit fontScale="92500" lnSpcReduction="20000"/>
          </a:bodyPr>
          <a:lstStyle/>
          <a:p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Rap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god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Lose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yourself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I'm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slim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shady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My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name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Godzila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'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till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collapse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Mockingbird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Without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me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river</a:t>
            </a: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14C7473D-9E4B-4DB8-9EB0-359033F37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18953" y="0"/>
            <a:ext cx="6873046" cy="6858002"/>
          </a:xfrm>
          <a:custGeom>
            <a:avLst/>
            <a:gdLst>
              <a:gd name="connsiteX0" fmla="*/ 6621081 w 6873046"/>
              <a:gd name="connsiteY0" fmla="*/ 6858002 h 6858002"/>
              <a:gd name="connsiteX1" fmla="*/ 4347889 w 6873046"/>
              <a:gd name="connsiteY1" fmla="*/ 6858002 h 6858002"/>
              <a:gd name="connsiteX2" fmla="*/ 2008047 w 6873046"/>
              <a:gd name="connsiteY2" fmla="*/ 6858002 h 6858002"/>
              <a:gd name="connsiteX3" fmla="*/ 784557 w 6873046"/>
              <a:gd name="connsiteY3" fmla="*/ 6858002 h 6858002"/>
              <a:gd name="connsiteX4" fmla="*/ 784557 w 6873046"/>
              <a:gd name="connsiteY4" fmla="*/ 6858000 h 6858002"/>
              <a:gd name="connsiteX5" fmla="*/ 0 w 6873046"/>
              <a:gd name="connsiteY5" fmla="*/ 6858000 h 6858002"/>
              <a:gd name="connsiteX6" fmla="*/ 0 w 6873046"/>
              <a:gd name="connsiteY6" fmla="*/ 0 h 6858002"/>
              <a:gd name="connsiteX7" fmla="*/ 784557 w 6873046"/>
              <a:gd name="connsiteY7" fmla="*/ 0 h 6858002"/>
              <a:gd name="connsiteX8" fmla="*/ 3070301 w 6873046"/>
              <a:gd name="connsiteY8" fmla="*/ 0 h 6858002"/>
              <a:gd name="connsiteX9" fmla="*/ 4347889 w 6873046"/>
              <a:gd name="connsiteY9" fmla="*/ 0 h 6858002"/>
              <a:gd name="connsiteX10" fmla="*/ 4347889 w 6873046"/>
              <a:gd name="connsiteY10" fmla="*/ 3 h 6858002"/>
              <a:gd name="connsiteX11" fmla="*/ 6626656 w 6873046"/>
              <a:gd name="connsiteY11" fmla="*/ 3 h 6858002"/>
              <a:gd name="connsiteX12" fmla="*/ 6626656 w 6873046"/>
              <a:gd name="connsiteY12" fmla="*/ 4 h 6858002"/>
              <a:gd name="connsiteX13" fmla="*/ 6619903 w 6873046"/>
              <a:gd name="connsiteY13" fmla="*/ 4 h 6858002"/>
              <a:gd name="connsiteX14" fmla="*/ 6625786 w 6873046"/>
              <a:gd name="connsiteY14" fmla="*/ 40466 h 6858002"/>
              <a:gd name="connsiteX15" fmla="*/ 6643100 w 6873046"/>
              <a:gd name="connsiteY15" fmla="*/ 159110 h 6858002"/>
              <a:gd name="connsiteX16" fmla="*/ 6655202 w 6873046"/>
              <a:gd name="connsiteY16" fmla="*/ 245521 h 6858002"/>
              <a:gd name="connsiteX17" fmla="*/ 6667977 w 6873046"/>
              <a:gd name="connsiteY17" fmla="*/ 348391 h 6858002"/>
              <a:gd name="connsiteX18" fmla="*/ 6683273 w 6873046"/>
              <a:gd name="connsiteY18" fmla="*/ 470463 h 6858002"/>
              <a:gd name="connsiteX19" fmla="*/ 6699410 w 6873046"/>
              <a:gd name="connsiteY19" fmla="*/ 605566 h 6858002"/>
              <a:gd name="connsiteX20" fmla="*/ 6716387 w 6873046"/>
              <a:gd name="connsiteY20" fmla="*/ 757813 h 6858002"/>
              <a:gd name="connsiteX21" fmla="*/ 6734372 w 6873046"/>
              <a:gd name="connsiteY21" fmla="*/ 923777 h 6858002"/>
              <a:gd name="connsiteX22" fmla="*/ 6752358 w 6873046"/>
              <a:gd name="connsiteY22" fmla="*/ 1104142 h 6858002"/>
              <a:gd name="connsiteX23" fmla="*/ 6770679 w 6873046"/>
              <a:gd name="connsiteY23" fmla="*/ 1296166 h 6858002"/>
              <a:gd name="connsiteX24" fmla="*/ 6787656 w 6873046"/>
              <a:gd name="connsiteY24" fmla="*/ 1503278 h 6858002"/>
              <a:gd name="connsiteX25" fmla="*/ 6803961 w 6873046"/>
              <a:gd name="connsiteY25" fmla="*/ 1719991 h 6858002"/>
              <a:gd name="connsiteX26" fmla="*/ 6818753 w 6873046"/>
              <a:gd name="connsiteY26" fmla="*/ 1949048 h 6858002"/>
              <a:gd name="connsiteX27" fmla="*/ 6832872 w 6873046"/>
              <a:gd name="connsiteY27" fmla="*/ 2187706 h 6858002"/>
              <a:gd name="connsiteX28" fmla="*/ 6846152 w 6873046"/>
              <a:gd name="connsiteY28" fmla="*/ 2436652 h 6858002"/>
              <a:gd name="connsiteX29" fmla="*/ 6850858 w 6873046"/>
              <a:gd name="connsiteY29" fmla="*/ 2564211 h 6858002"/>
              <a:gd name="connsiteX30" fmla="*/ 6856069 w 6873046"/>
              <a:gd name="connsiteY30" fmla="*/ 2694512 h 6858002"/>
              <a:gd name="connsiteX31" fmla="*/ 6860943 w 6873046"/>
              <a:gd name="connsiteY31" fmla="*/ 2826871 h 6858002"/>
              <a:gd name="connsiteX32" fmla="*/ 6864137 w 6873046"/>
              <a:gd name="connsiteY32" fmla="*/ 2959917 h 6858002"/>
              <a:gd name="connsiteX33" fmla="*/ 6866995 w 6873046"/>
              <a:gd name="connsiteY33" fmla="*/ 3095705 h 6858002"/>
              <a:gd name="connsiteX34" fmla="*/ 6870020 w 6873046"/>
              <a:gd name="connsiteY34" fmla="*/ 3232865 h 6858002"/>
              <a:gd name="connsiteX35" fmla="*/ 6872037 w 6873046"/>
              <a:gd name="connsiteY35" fmla="*/ 3372768 h 6858002"/>
              <a:gd name="connsiteX36" fmla="*/ 6872037 w 6873046"/>
              <a:gd name="connsiteY36" fmla="*/ 3514043 h 6858002"/>
              <a:gd name="connsiteX37" fmla="*/ 6873046 w 6873046"/>
              <a:gd name="connsiteY37" fmla="*/ 3656689 h 6858002"/>
              <a:gd name="connsiteX38" fmla="*/ 6872037 w 6873046"/>
              <a:gd name="connsiteY38" fmla="*/ 3800707 h 6858002"/>
              <a:gd name="connsiteX39" fmla="*/ 6870020 w 6873046"/>
              <a:gd name="connsiteY39" fmla="*/ 3946783 h 6858002"/>
              <a:gd name="connsiteX40" fmla="*/ 6868171 w 6873046"/>
              <a:gd name="connsiteY40" fmla="*/ 4092858 h 6858002"/>
              <a:gd name="connsiteX41" fmla="*/ 6864137 w 6873046"/>
              <a:gd name="connsiteY41" fmla="*/ 4240991 h 6858002"/>
              <a:gd name="connsiteX42" fmla="*/ 6859935 w 6873046"/>
              <a:gd name="connsiteY42" fmla="*/ 4390495 h 6858002"/>
              <a:gd name="connsiteX43" fmla="*/ 6855060 w 6873046"/>
              <a:gd name="connsiteY43" fmla="*/ 4540000 h 6858002"/>
              <a:gd name="connsiteX44" fmla="*/ 6848169 w 6873046"/>
              <a:gd name="connsiteY44" fmla="*/ 4690876 h 6858002"/>
              <a:gd name="connsiteX45" fmla="*/ 6839932 w 6873046"/>
              <a:gd name="connsiteY45" fmla="*/ 4843123 h 6858002"/>
              <a:gd name="connsiteX46" fmla="*/ 6832032 w 6873046"/>
              <a:gd name="connsiteY46" fmla="*/ 4996057 h 6858002"/>
              <a:gd name="connsiteX47" fmla="*/ 6821947 w 6873046"/>
              <a:gd name="connsiteY47" fmla="*/ 5148990 h 6858002"/>
              <a:gd name="connsiteX48" fmla="*/ 6809844 w 6873046"/>
              <a:gd name="connsiteY48" fmla="*/ 5303981 h 6858002"/>
              <a:gd name="connsiteX49" fmla="*/ 6797742 w 6873046"/>
              <a:gd name="connsiteY49" fmla="*/ 5456914 h 6858002"/>
              <a:gd name="connsiteX50" fmla="*/ 6783790 w 6873046"/>
              <a:gd name="connsiteY50" fmla="*/ 5612591 h 6858002"/>
              <a:gd name="connsiteX51" fmla="*/ 6768494 w 6873046"/>
              <a:gd name="connsiteY51" fmla="*/ 5768953 h 6858002"/>
              <a:gd name="connsiteX52" fmla="*/ 6752358 w 6873046"/>
              <a:gd name="connsiteY52" fmla="*/ 5923258 h 6858002"/>
              <a:gd name="connsiteX53" fmla="*/ 6733532 w 6873046"/>
              <a:gd name="connsiteY53" fmla="*/ 6079621 h 6858002"/>
              <a:gd name="connsiteX54" fmla="*/ 6713361 w 6873046"/>
              <a:gd name="connsiteY54" fmla="*/ 6235297 h 6858002"/>
              <a:gd name="connsiteX55" fmla="*/ 6693358 w 6873046"/>
              <a:gd name="connsiteY55" fmla="*/ 6391660 h 6858002"/>
              <a:gd name="connsiteX56" fmla="*/ 6669994 w 6873046"/>
              <a:gd name="connsiteY56" fmla="*/ 6547336 h 6858002"/>
              <a:gd name="connsiteX57" fmla="*/ 6646125 w 6873046"/>
              <a:gd name="connsiteY57" fmla="*/ 670232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873046" h="6858002">
                <a:moveTo>
                  <a:pt x="6621081" y="6858002"/>
                </a:moveTo>
                <a:lnTo>
                  <a:pt x="4347889" y="6858002"/>
                </a:lnTo>
                <a:lnTo>
                  <a:pt x="2008047" y="6858002"/>
                </a:lnTo>
                <a:lnTo>
                  <a:pt x="784557" y="6858002"/>
                </a:lnTo>
                <a:lnTo>
                  <a:pt x="784557" y="6858000"/>
                </a:lnTo>
                <a:lnTo>
                  <a:pt x="0" y="6858000"/>
                </a:lnTo>
                <a:lnTo>
                  <a:pt x="0" y="0"/>
                </a:lnTo>
                <a:lnTo>
                  <a:pt x="784557" y="0"/>
                </a:lnTo>
                <a:lnTo>
                  <a:pt x="3070301" y="0"/>
                </a:lnTo>
                <a:lnTo>
                  <a:pt x="4347889" y="0"/>
                </a:lnTo>
                <a:lnTo>
                  <a:pt x="4347889" y="3"/>
                </a:lnTo>
                <a:lnTo>
                  <a:pt x="6626656" y="3"/>
                </a:lnTo>
                <a:lnTo>
                  <a:pt x="6626656" y="4"/>
                </a:lnTo>
                <a:lnTo>
                  <a:pt x="6619903" y="4"/>
                </a:lnTo>
                <a:lnTo>
                  <a:pt x="6625786" y="40466"/>
                </a:lnTo>
                <a:lnTo>
                  <a:pt x="6643100" y="159110"/>
                </a:lnTo>
                <a:lnTo>
                  <a:pt x="6655202" y="245521"/>
                </a:lnTo>
                <a:lnTo>
                  <a:pt x="6667977" y="348391"/>
                </a:lnTo>
                <a:lnTo>
                  <a:pt x="6683273" y="470463"/>
                </a:lnTo>
                <a:lnTo>
                  <a:pt x="6699410" y="605566"/>
                </a:lnTo>
                <a:lnTo>
                  <a:pt x="6716387" y="757813"/>
                </a:lnTo>
                <a:lnTo>
                  <a:pt x="6734372" y="923777"/>
                </a:lnTo>
                <a:lnTo>
                  <a:pt x="6752358" y="1104142"/>
                </a:lnTo>
                <a:lnTo>
                  <a:pt x="6770679" y="1296166"/>
                </a:lnTo>
                <a:lnTo>
                  <a:pt x="6787656" y="1503278"/>
                </a:lnTo>
                <a:lnTo>
                  <a:pt x="6803961" y="1719991"/>
                </a:lnTo>
                <a:lnTo>
                  <a:pt x="6818753" y="1949048"/>
                </a:lnTo>
                <a:lnTo>
                  <a:pt x="6832872" y="2187706"/>
                </a:lnTo>
                <a:lnTo>
                  <a:pt x="6846152" y="2436652"/>
                </a:lnTo>
                <a:lnTo>
                  <a:pt x="6850858" y="2564211"/>
                </a:lnTo>
                <a:lnTo>
                  <a:pt x="6856069" y="2694512"/>
                </a:lnTo>
                <a:lnTo>
                  <a:pt x="6860943" y="2826871"/>
                </a:lnTo>
                <a:lnTo>
                  <a:pt x="6864137" y="2959917"/>
                </a:lnTo>
                <a:lnTo>
                  <a:pt x="6866995" y="3095705"/>
                </a:lnTo>
                <a:lnTo>
                  <a:pt x="6870020" y="3232865"/>
                </a:lnTo>
                <a:lnTo>
                  <a:pt x="6872037" y="3372768"/>
                </a:lnTo>
                <a:lnTo>
                  <a:pt x="6872037" y="3514043"/>
                </a:lnTo>
                <a:lnTo>
                  <a:pt x="6873046" y="3656689"/>
                </a:lnTo>
                <a:lnTo>
                  <a:pt x="6872037" y="3800707"/>
                </a:lnTo>
                <a:lnTo>
                  <a:pt x="6870020" y="3946783"/>
                </a:lnTo>
                <a:lnTo>
                  <a:pt x="6868171" y="4092858"/>
                </a:lnTo>
                <a:lnTo>
                  <a:pt x="6864137" y="4240991"/>
                </a:lnTo>
                <a:lnTo>
                  <a:pt x="6859935" y="4390495"/>
                </a:lnTo>
                <a:lnTo>
                  <a:pt x="6855060" y="4540000"/>
                </a:lnTo>
                <a:lnTo>
                  <a:pt x="6848169" y="4690876"/>
                </a:lnTo>
                <a:lnTo>
                  <a:pt x="6839932" y="4843123"/>
                </a:lnTo>
                <a:lnTo>
                  <a:pt x="6832032" y="4996057"/>
                </a:lnTo>
                <a:lnTo>
                  <a:pt x="6821947" y="5148990"/>
                </a:lnTo>
                <a:lnTo>
                  <a:pt x="6809844" y="5303981"/>
                </a:lnTo>
                <a:lnTo>
                  <a:pt x="6797742" y="5456914"/>
                </a:lnTo>
                <a:lnTo>
                  <a:pt x="6783790" y="5612591"/>
                </a:lnTo>
                <a:lnTo>
                  <a:pt x="6768494" y="5768953"/>
                </a:lnTo>
                <a:lnTo>
                  <a:pt x="6752358" y="5923258"/>
                </a:lnTo>
                <a:lnTo>
                  <a:pt x="6733532" y="6079621"/>
                </a:lnTo>
                <a:lnTo>
                  <a:pt x="6713361" y="6235297"/>
                </a:lnTo>
                <a:lnTo>
                  <a:pt x="6693358" y="6391660"/>
                </a:lnTo>
                <a:lnTo>
                  <a:pt x="6669994" y="6547336"/>
                </a:lnTo>
                <a:lnTo>
                  <a:pt x="6646125" y="6702327"/>
                </a:lnTo>
                <a:close/>
              </a:path>
            </a:pathLst>
          </a:custGeom>
          <a:ln w="44450">
            <a:gradFill>
              <a:gsLst>
                <a:gs pos="500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25400" dir="10800000" algn="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ED00334-E41F-45A8-BC97-3800597CA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741" y="995517"/>
            <a:ext cx="5207146" cy="4795684"/>
          </a:xfrm>
        </p:spPr>
        <p:txBody>
          <a:bodyPr>
            <a:normAutofit/>
          </a:bodyPr>
          <a:lstStyle/>
          <a:p>
            <a:r>
              <a:rPr lang="el-GR" sz="54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My FAvorite songs</a:t>
            </a:r>
            <a:endParaRPr lang="el-GR" sz="5400"/>
          </a:p>
        </p:txBody>
      </p:sp>
    </p:spTree>
    <p:extLst>
      <p:ext uri="{BB962C8B-B14F-4D97-AF65-F5344CB8AC3E}">
        <p14:creationId xmlns:p14="http://schemas.microsoft.com/office/powerpoint/2010/main" val="59440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158276-1857-4CC4-8B70-43872F9E6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SALES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1C1C44F-ED5B-4545-B856-128B87591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Eminem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the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best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selling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hip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hop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artist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of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all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time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and the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best-selling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artist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of the 2000s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with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US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album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sales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over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32.2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milion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during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the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decade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worldwide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albums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and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singles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sales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stand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over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100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milion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In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his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home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country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earned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50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platinum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album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certifications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and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ten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number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albums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3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F281E6-5804-4B07-9E02-10C024EB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Eminem</a:t>
            </a:r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feats</a:t>
            </a:r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 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EC2EE9-CFAA-4C28-A523-0ED86B47F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Stan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Remember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the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name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River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Godzila</a:t>
            </a:r>
          </a:p>
          <a:p>
            <a:pPr>
              <a:buClr>
                <a:srgbClr val="FFFFFF"/>
              </a:buClr>
            </a:pP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need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doctor</a:t>
            </a:r>
          </a:p>
        </p:txBody>
      </p:sp>
    </p:spTree>
    <p:extLst>
      <p:ext uri="{BB962C8B-B14F-4D97-AF65-F5344CB8AC3E}">
        <p14:creationId xmlns:p14="http://schemas.microsoft.com/office/powerpoint/2010/main" val="3595984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612176-F142-46CC-8FA0-DCF565ABB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Family</a:t>
            </a:r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l-GR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members</a:t>
            </a:r>
            <a:endParaRPr lang="el-GR" dirty="0" err="1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8E81541-F022-41AA-B058-35E1373C8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Hailie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Jade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(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daughter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Kimberly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Anne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Scott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(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ex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wife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Alaina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Marie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Mathers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(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adopted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daughter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and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niece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  <a:p>
            <a:pPr>
              <a:buClr>
                <a:srgbClr val="FFFFFF"/>
              </a:buClr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Whitney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Scott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Mathers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(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daughter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4519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94955-7F50-4947-98FD-E9D1A100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3" y="609600"/>
            <a:ext cx="10323868" cy="1905000"/>
          </a:xfrm>
        </p:spPr>
        <p:txBody>
          <a:bodyPr/>
          <a:lstStyle/>
          <a:p>
            <a:pPr algn="ctr"/>
            <a:r>
              <a:rPr lang="el-GR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The </a:t>
            </a:r>
            <a:r>
              <a:rPr lang="el-GR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end</a:t>
            </a:r>
            <a:endParaRPr lang="el-GR"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C997D3-C005-47D3-B0BE-06860EFA1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Thank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you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for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viewing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my</a:t>
            </a:r>
            <a:r>
              <a:rPr lang="el-GR" sz="32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l-GR" sz="3200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presentation</a:t>
            </a:r>
            <a:endParaRPr lang="el-GR" sz="3200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u2convert.com - My Name Is (Instrumental)">
            <a:hlinkClick r:id="" action="ppaction://media"/>
            <a:extLst>
              <a:ext uri="{FF2B5EF4-FFF2-40B4-BE49-F238E27FC236}">
                <a16:creationId xmlns:a16="http://schemas.microsoft.com/office/drawing/2014/main" id="{B3AB9DE2-F741-461A-97B2-56C98F35F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7705" y="506232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Ευρεία οθόνη</PresentationFormat>
  <Paragraphs>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Mesh</vt:lpstr>
      <vt:lpstr>EMINEM</vt:lpstr>
      <vt:lpstr>My FAvorite songs</vt:lpstr>
      <vt:lpstr>SALES</vt:lpstr>
      <vt:lpstr>Eminem feats </vt:lpstr>
      <vt:lpstr>Family members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lastModifiedBy/>
  <cp:revision>244</cp:revision>
  <dcterms:created xsi:type="dcterms:W3CDTF">2021-01-21T19:31:09Z</dcterms:created>
  <dcterms:modified xsi:type="dcterms:W3CDTF">2021-01-21T21:04:42Z</dcterms:modified>
</cp:coreProperties>
</file>