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1441-752B-401E-99ED-AEE844FA9B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7FA3-B881-4CB4-8780-7411EE6D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LACKPINK: 10 Things To Know About The World's Hottest Girl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02" y="-222951"/>
            <a:ext cx="12210402" cy="87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3215" y="0"/>
            <a:ext cx="2383972" cy="778614"/>
          </a:xfrm>
        </p:spPr>
        <p:txBody>
          <a:bodyPr>
            <a:normAutofit fontScale="92500" lnSpcReduction="10000"/>
          </a:bodyPr>
          <a:lstStyle/>
          <a:p>
            <a:r>
              <a:rPr lang="en-US" sz="5600" dirty="0" smtClean="0">
                <a:latin typeface="Algerian" panose="04020705040A02060702" pitchFamily="82" charset="0"/>
              </a:rPr>
              <a:t>K -pop</a:t>
            </a:r>
            <a:endParaRPr lang="en-US" sz="5600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8299" y="5463365"/>
            <a:ext cx="22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latin typeface="Arial Black" panose="020B0A04020102020204" pitchFamily="34" charset="0"/>
              </a:rPr>
              <a:t>Jennie</a:t>
            </a:r>
            <a:endParaRPr lang="en-US" sz="40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5399" y="4675022"/>
            <a:ext cx="24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>
                <a:solidFill>
                  <a:srgbClr val="FF3399"/>
                </a:solidFill>
                <a:latin typeface="Arial Black" panose="020B0A04020102020204" pitchFamily="34" charset="0"/>
              </a:rPr>
              <a:t>Rose</a:t>
            </a:r>
            <a:endParaRPr lang="en-US" sz="40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9633" y="5515364"/>
            <a:ext cx="139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latin typeface="Arial Black" panose="020B0A04020102020204" pitchFamily="34" charset="0"/>
              </a:rPr>
              <a:t>Lisa</a:t>
            </a:r>
            <a:endParaRPr lang="en-US" sz="40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447" y="4283223"/>
            <a:ext cx="22153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3399"/>
                </a:solidFill>
                <a:latin typeface="Arial Black" panose="020B0A04020102020204" pitchFamily="34" charset="0"/>
              </a:rPr>
              <a:t>Jisoo</a:t>
            </a:r>
            <a:endParaRPr lang="en-US" sz="4000" dirty="0" smtClean="0">
              <a:solidFill>
                <a:srgbClr val="FF3399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646" y="1233557"/>
            <a:ext cx="3593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996" y="-2807332"/>
            <a:ext cx="4124740" cy="73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3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576782" cy="19641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k-pop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975" y="2329314"/>
            <a:ext cx="11850255" cy="7187982"/>
          </a:xfrm>
        </p:spPr>
        <p:txBody>
          <a:bodyPr/>
          <a:lstStyle/>
          <a:p>
            <a:r>
              <a:rPr lang="el-GR" dirty="0" smtClean="0"/>
              <a:t>Κ-</a:t>
            </a:r>
            <a:r>
              <a:rPr lang="en-US" dirty="0" smtClean="0"/>
              <a:t>pop  short  for Korean  pop. </a:t>
            </a:r>
          </a:p>
          <a:p>
            <a:r>
              <a:rPr lang="en-US" dirty="0" smtClean="0"/>
              <a:t>K-pop  is a genre of popular music from south  Korea.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t is influenced by styles and genres from around  the world such as experimental rock,  jazz, gospel, hip hop, r8b </a:t>
            </a:r>
            <a:r>
              <a:rPr lang="en-US" dirty="0" err="1" smtClean="0"/>
              <a:t>etc</a:t>
            </a:r>
            <a:r>
              <a:rPr lang="en-US" dirty="0" smtClean="0"/>
              <a:t>  on top of  its traditional  Korean  music  roots</a:t>
            </a:r>
          </a:p>
          <a:p>
            <a:r>
              <a:rPr lang="en-US" dirty="0" smtClean="0"/>
              <a:t> the more  modern form  of the genre  emerged with the formation of one  of  the  earliest k-pop  groups </a:t>
            </a:r>
            <a:r>
              <a:rPr lang="en-US" dirty="0" err="1" smtClean="0"/>
              <a:t>seo</a:t>
            </a:r>
            <a:r>
              <a:rPr lang="en-US" dirty="0" smtClean="0"/>
              <a:t> </a:t>
            </a:r>
            <a:r>
              <a:rPr lang="en-US" dirty="0" err="1" smtClean="0"/>
              <a:t>taiji</a:t>
            </a:r>
            <a:r>
              <a:rPr lang="en-US" dirty="0" smtClean="0"/>
              <a:t> and boys in 1992. </a:t>
            </a:r>
            <a:endParaRPr lang="en-US" dirty="0"/>
          </a:p>
        </p:txBody>
      </p:sp>
      <p:sp>
        <p:nvSpPr>
          <p:cNvPr id="6" name="AutoShape 2" descr="Photo Backgrounds and Textures"/>
          <p:cNvSpPr>
            <a:spLocks noChangeAspect="1" noChangeArrowheads="1"/>
          </p:cNvSpPr>
          <p:nvPr/>
        </p:nvSpPr>
        <p:spPr bwMode="auto">
          <a:xfrm>
            <a:off x="155575" y="-25536"/>
            <a:ext cx="304800" cy="1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hoto Backgrounds and Textures"/>
          <p:cNvSpPr>
            <a:spLocks noChangeAspect="1" noChangeArrowheads="1"/>
          </p:cNvSpPr>
          <p:nvPr/>
        </p:nvSpPr>
        <p:spPr bwMode="auto">
          <a:xfrm>
            <a:off x="307975" y="126864"/>
            <a:ext cx="304800" cy="1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4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" y="-1"/>
            <a:ext cx="1218358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743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Who is </a:t>
            </a:r>
            <a:r>
              <a:rPr lang="en-US" dirty="0" err="1" smtClean="0">
                <a:solidFill>
                  <a:schemeClr val="accent6"/>
                </a:solidFill>
              </a:rPr>
              <a:t>blackpink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686942" y="2"/>
            <a:ext cx="7538121" cy="68579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013178" y="783742"/>
            <a:ext cx="6559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Blackpink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South Korean girl group formed by YG Entertainment, consisting of members </a:t>
            </a:r>
            <a:r>
              <a:rPr lang="en-US" dirty="0" err="1"/>
              <a:t>Jisoo</a:t>
            </a:r>
            <a:r>
              <a:rPr lang="en-US" dirty="0"/>
              <a:t>, Jennie, Rosé, and Lisa. The group debuted in August 2016 with their single </a:t>
            </a:r>
            <a:r>
              <a:rPr lang="en-US" dirty="0" smtClean="0"/>
              <a:t>album and it was the </a:t>
            </a:r>
            <a:r>
              <a:rPr lang="en-US" dirty="0"/>
              <a:t>first girl group to debut under YG Entertainment in seven years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members of the group were chosen following stiff competition. 4 members were chosen out of 4000 applicants inly in 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a label representative, the group's name meant "pretty isn't everything" and symbolized that "they are a team that encompasses not only beauty, but also great talent</a:t>
            </a:r>
            <a:r>
              <a:rPr lang="en-US" dirty="0" smtClean="0"/>
              <a:t>.“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won first place on </a:t>
            </a:r>
            <a:r>
              <a:rPr lang="en-US" i="1" dirty="0" err="1"/>
              <a:t>Inkigayo</a:t>
            </a:r>
            <a:r>
              <a:rPr lang="en-US" dirty="0"/>
              <a:t> thirteen days after their debut, breaking the record for the shortest time for a girl group to win on a music program after debut.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have gained worldwide recognition and have many successes, including the winning of many prices and the creation of their own TV show and documentary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24018"/>
            <a:ext cx="2574525" cy="163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" y="3870664"/>
            <a:ext cx="2561209" cy="135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24" y="2383397"/>
            <a:ext cx="213110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" y="829197"/>
            <a:ext cx="2530599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072" y="4219574"/>
            <a:ext cx="2114869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" y="2385219"/>
            <a:ext cx="2503503" cy="1511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616" y="829195"/>
            <a:ext cx="2139519" cy="1554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274332" y="-212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399"/>
                </a:solidFill>
              </a:rPr>
              <a:t>My favorite K-pop group</a:t>
            </a:r>
            <a:endParaRPr lang="en-US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25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43379"/>
            <a:ext cx="12191999" cy="770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522"/>
            <a:ext cx="2338138" cy="124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25" y="4126725"/>
            <a:ext cx="2661823" cy="2731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710" y="4126727"/>
            <a:ext cx="2357182" cy="2731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56406"/>
            <a:ext cx="12191999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444444"/>
                </a:solidFill>
                <a:latin typeface="Open Sans"/>
              </a:rPr>
              <a:t>LISA </a:t>
            </a:r>
            <a:r>
              <a:rPr lang="en-US" b="1" dirty="0">
                <a:solidFill>
                  <a:srgbClr val="444444"/>
                </a:solidFill>
                <a:latin typeface="Open Sans"/>
              </a:rPr>
              <a:t>Facts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: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Lisa was born in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Buriram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Province, and moved in Bangkok, Thailand at age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three. Lisa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is an only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child.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Lisa’s stepfather who’s a top certified Swiss chef in Thailand is Marco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Brueschweiler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Formerly, her name was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Pranpriya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and her friends called her by the nickname </a:t>
            </a:r>
            <a:r>
              <a:rPr lang="en-US" dirty="0" err="1" smtClean="0">
                <a:solidFill>
                  <a:srgbClr val="444444"/>
                </a:solidFill>
                <a:latin typeface="Open Sans"/>
              </a:rPr>
              <a:t>Pockpack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.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She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was the only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person out of 4000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accepted to YG in the YG Audition in Thailand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2010.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She trained for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10 years and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3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months.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She became a trainee during middle school and lived in Korea since.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She can speak Korean, English, Japanese, Thai and basic Chinese.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She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was voted as the best at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aegyo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in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Blackpink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by all </a:t>
            </a:r>
            <a:r>
              <a:rPr lang="en-US" dirty="0" err="1" smtClean="0">
                <a:solidFill>
                  <a:srgbClr val="444444"/>
                </a:solidFill>
                <a:latin typeface="Open Sans"/>
              </a:rPr>
              <a:t>members.Lisa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is referred to as the “Thailand Princess” in her birthplace.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She appeared in BIG BANG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Taeyang’s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‘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Ringa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Linga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’ MV.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Lisa loves make-up a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lot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Lisa plays Ukulele.</a:t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She can also play the guitar.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733" y="4126725"/>
            <a:ext cx="2934293" cy="2731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391" y="4126725"/>
            <a:ext cx="2331342" cy="2731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848" y="4126725"/>
            <a:ext cx="1995860" cy="890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848" y="5016864"/>
            <a:ext cx="1972315" cy="20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" y="2420208"/>
            <a:ext cx="12192000" cy="428791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sz="4000" b="1" dirty="0">
                <a:solidFill>
                  <a:srgbClr val="444444"/>
                </a:solidFill>
                <a:latin typeface="Open Sans"/>
              </a:rPr>
            </a:br>
            <a:r>
              <a:rPr lang="en-US" sz="2000" dirty="0" smtClean="0">
                <a:solidFill>
                  <a:srgbClr val="444444"/>
                </a:solidFill>
                <a:latin typeface="Open Sans"/>
              </a:rPr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was born in Anyang, a city in the province of </a:t>
            </a:r>
            <a:r>
              <a:rPr lang="en-US" sz="2000" dirty="0" err="1">
                <a:solidFill>
                  <a:srgbClr val="444444"/>
                </a:solidFill>
                <a:latin typeface="Open Sans"/>
              </a:rPr>
              <a:t>Gyeonggi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, South Korea.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doesn’t have any siblings.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Jennie lived in Auckland, New Zealand for 5 years.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studied in New Zealand at ACG Parnell College.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Jennie is known as ‘the YG princess’ in the group.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One of her nicknames used to be “Human Gucci” due to the fact that she often wears expensive clothing from Gucci, nowadays it’s ‘Human Chanel’.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had “</a:t>
            </a:r>
            <a:r>
              <a:rPr lang="en-US" sz="2000" dirty="0" err="1">
                <a:solidFill>
                  <a:srgbClr val="444444"/>
                </a:solidFill>
                <a:latin typeface="Open Sans"/>
              </a:rPr>
              <a:t>mandukie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” as a nickname because her cheeks looks like a dumpling and dumpling in </a:t>
            </a:r>
            <a:r>
              <a:rPr lang="en-US" sz="2000" dirty="0" smtClean="0">
                <a:solidFill>
                  <a:srgbClr val="444444"/>
                </a:solidFill>
                <a:latin typeface="Open Sans"/>
              </a:rPr>
              <a:t>Korea 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is “</a:t>
            </a:r>
            <a:r>
              <a:rPr lang="en-US" sz="2000" dirty="0" err="1">
                <a:solidFill>
                  <a:srgbClr val="444444"/>
                </a:solidFill>
                <a:latin typeface="Open Sans"/>
              </a:rPr>
              <a:t>Mandu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”.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Jennie said that her nickname when she was young was Jerry, because of Tom and Jerry, and Jerry sounded like Jennie, so that’s how she got it.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also has the nickname </a:t>
            </a:r>
            <a:r>
              <a:rPr lang="en-US" sz="2000" dirty="0" err="1">
                <a:solidFill>
                  <a:srgbClr val="444444"/>
                </a:solidFill>
                <a:latin typeface="Open Sans"/>
              </a:rPr>
              <a:t>NiNi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, she will call herself it all the time when posting on the </a:t>
            </a:r>
            <a:r>
              <a:rPr lang="en-US" sz="2000" dirty="0" err="1">
                <a:solidFill>
                  <a:srgbClr val="444444"/>
                </a:solidFill>
                <a:latin typeface="Open Sans"/>
              </a:rPr>
              <a:t>Vapp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 or IG.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Jennie’s Chinese zodiac sign is Pig.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44444"/>
                </a:solidFill>
                <a:latin typeface="Open Sans"/>
              </a:rPr>
              <a:t>– She trained for 5 years 11 </a:t>
            </a:r>
            <a:r>
              <a:rPr lang="en-US" sz="2000" dirty="0" smtClean="0">
                <a:solidFill>
                  <a:srgbClr val="444444"/>
                </a:solidFill>
                <a:latin typeface="Open Sans"/>
              </a:rPr>
              <a:t>months– </a:t>
            </a:r>
            <a:r>
              <a:rPr lang="en-US" sz="2000" dirty="0">
                <a:solidFill>
                  <a:srgbClr val="444444"/>
                </a:solidFill>
                <a:latin typeface="Open Sans"/>
              </a:rPr>
              <a:t>She is fluent in Korean, Japanese, and English.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436" y="-42754"/>
            <a:ext cx="3198921" cy="246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807"/>
            <a:ext cx="2929631" cy="2461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2429915"/>
            <a:ext cx="270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who is  Jennie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39988" y="-31807"/>
            <a:ext cx="3400148" cy="2450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493" y="-42753"/>
            <a:ext cx="2663301" cy="2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9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8675"/>
            <a:ext cx="12192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7979"/>
            <a:ext cx="12192000" cy="50700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100" dirty="0" smtClean="0"/>
              <a:t> </a:t>
            </a:r>
            <a:r>
              <a:rPr lang="en-US" sz="2100" dirty="0"/>
              <a:t>She is Korean, but she was born in </a:t>
            </a:r>
            <a:r>
              <a:rPr lang="en-US" sz="2100" dirty="0" smtClean="0"/>
              <a:t>Australia, </a:t>
            </a:r>
            <a:r>
              <a:rPr lang="en-US" sz="2100" dirty="0"/>
              <a:t>New Zealand (according to Rose during V </a:t>
            </a:r>
            <a:r>
              <a:rPr lang="en-US" sz="2100" dirty="0" smtClean="0"/>
              <a:t>Live</a:t>
            </a:r>
            <a:r>
              <a:rPr lang="en-US" sz="2100" dirty="0"/>
              <a:t>; and according to Rose during Radio star), and raised in Melbourne, Box Hill (Australia), where she attended Canterbury Girls Secondary College</a:t>
            </a:r>
            <a:r>
              <a:rPr lang="en-US" sz="2100" dirty="0" smtClean="0"/>
              <a:t>.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– She moved to Korea back in 2012. (according to Rose during Weekly Idol)</a:t>
            </a:r>
            <a:br>
              <a:rPr lang="en-US" sz="2100" dirty="0"/>
            </a:br>
            <a:r>
              <a:rPr lang="en-US" sz="2100" dirty="0"/>
              <a:t>– Rosé placed first in YG auditions in Australia.</a:t>
            </a:r>
            <a:br>
              <a:rPr lang="en-US" sz="2100" dirty="0"/>
            </a:br>
            <a:r>
              <a:rPr lang="en-US" sz="2100" dirty="0"/>
              <a:t>– Rosé has adopted a dog </a:t>
            </a:r>
            <a:r>
              <a:rPr lang="en-US" sz="2100" dirty="0" smtClean="0"/>
              <a:t>Hank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– Her Chinese zodiac sign is Ox.</a:t>
            </a:r>
            <a:br>
              <a:rPr lang="en-US" sz="2100" dirty="0"/>
            </a:br>
            <a:r>
              <a:rPr lang="en-US" sz="2100" dirty="0"/>
              <a:t>– She trained for 4 years 2 </a:t>
            </a:r>
            <a:r>
              <a:rPr lang="en-US" sz="2100" dirty="0" smtClean="0"/>
              <a:t>months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– Pre-debut, Rosé used to be a cheerleader in Australia.</a:t>
            </a:r>
            <a:br>
              <a:rPr lang="en-US" sz="2100" dirty="0"/>
            </a:br>
            <a:r>
              <a:rPr lang="en-US" sz="2100" dirty="0"/>
              <a:t>– When she was younger, Rosé joined a choir, singing in churches in Australia.</a:t>
            </a:r>
            <a:br>
              <a:rPr lang="en-US" sz="2100" dirty="0"/>
            </a:br>
            <a:r>
              <a:rPr lang="en-US" sz="2100" dirty="0"/>
              <a:t>– She’s known for her unique </a:t>
            </a:r>
            <a:r>
              <a:rPr lang="en-US" sz="2100" dirty="0" smtClean="0"/>
              <a:t>voice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– Rose is known as “</a:t>
            </a:r>
            <a:r>
              <a:rPr lang="en-US" sz="2100" dirty="0" err="1"/>
              <a:t>Blackpink’s</a:t>
            </a:r>
            <a:r>
              <a:rPr lang="en-US" sz="2100" dirty="0"/>
              <a:t> Goddess”. </a:t>
            </a:r>
            <a:br>
              <a:rPr lang="en-US" sz="2100" dirty="0"/>
            </a:br>
            <a:r>
              <a:rPr lang="en-US" sz="2100" dirty="0"/>
              <a:t>– Rose joined the group on May 7th and Lisa’s first thought on her when they met on the elevator </a:t>
            </a:r>
            <a:r>
              <a:rPr lang="en-US" sz="1900" dirty="0"/>
              <a:t>was “Oh! I got a special vibe from her! Australia</a:t>
            </a:r>
            <a:r>
              <a:rPr lang="en-US" sz="1900" dirty="0" smtClean="0"/>
              <a:t>!”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>– She can speak Korean, English, Japanese.</a:t>
            </a:r>
            <a:br>
              <a:rPr lang="en-US" sz="1900" dirty="0"/>
            </a:br>
            <a:r>
              <a:rPr lang="en-US" sz="1900" dirty="0"/>
              <a:t>– She collaborated with G-Dragon for the song ‘Without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8534" y="-168676"/>
            <a:ext cx="3258816" cy="1956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317" y="-168678"/>
            <a:ext cx="1453351" cy="195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574" y="-168677"/>
            <a:ext cx="2920421" cy="1956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179" y="-23209"/>
            <a:ext cx="35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  facts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13476"/>
            <a:ext cx="2081893" cy="37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 </a:t>
            </a:r>
            <a:r>
              <a:rPr lang="en-US" dirty="0" err="1" smtClean="0"/>
              <a:t>rase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2760955"/>
            <a:ext cx="1819275" cy="2306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4266" y="2695898"/>
            <a:ext cx="1924050" cy="2371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666" y="-168677"/>
            <a:ext cx="2371725" cy="1956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391" y="-168677"/>
            <a:ext cx="2296609" cy="19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02" y="-3348"/>
            <a:ext cx="15170440" cy="685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105" y="0"/>
            <a:ext cx="3104527" cy="197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02" y="1935333"/>
            <a:ext cx="14155740" cy="49226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Jisoo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was born in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Open Sans"/>
              </a:rPr>
              <a:t>Gunpo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, a city in the province of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Open Sans"/>
              </a:rPr>
              <a:t>Gyeonggi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, South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Korea.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she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is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youngest.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She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trained for 5 years (since July 2011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).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Jisoo’s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Chinese zodiac sign is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Dog.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She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laughs a lot.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She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likes giving random nicknames to people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According to Jennie,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Open Sans"/>
              </a:rPr>
              <a:t>Jisoo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is the mood maker of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group.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Jisoo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loves telling dad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Jokes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9795" y="-6696"/>
            <a:ext cx="2805346" cy="1979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224" y="-25583"/>
            <a:ext cx="2386995" cy="1998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954" y="416139"/>
            <a:ext cx="2423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Who is  </a:t>
            </a:r>
            <a:r>
              <a:rPr lang="en-US" sz="3300" dirty="0" err="1" smtClean="0">
                <a:solidFill>
                  <a:schemeClr val="accent6">
                    <a:lumMod val="75000"/>
                  </a:schemeClr>
                </a:solidFill>
              </a:rPr>
              <a:t>jisoo</a:t>
            </a:r>
            <a:endParaRPr lang="en-US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20" y="-3348"/>
            <a:ext cx="3418067" cy="1976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150" y="2596976"/>
            <a:ext cx="2516868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0005" y="2596976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achella 2019: K-pop makes its festival debut with girl group Blackpink –  Press Enterpri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67"/>
            <a:ext cx="4967796" cy="13955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Why I like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blackpink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5659" y="824248"/>
            <a:ext cx="7568953" cy="81992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I like </a:t>
            </a:r>
            <a:r>
              <a:rPr lang="en-US" dirty="0" err="1" smtClean="0"/>
              <a:t>blackpink</a:t>
            </a:r>
            <a:r>
              <a:rPr lang="en-US" dirty="0" smtClean="0"/>
              <a:t> because they are very talented, intelligent and cute but at the same time very strong and clever young women. I find them very inspirational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6073" y="5091544"/>
            <a:ext cx="761204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Why I like k-pop music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252186" y="5860985"/>
            <a:ext cx="89398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 like k-pop music because it is very unique and special. I like the way they dance and the way they dress.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22181" y="0"/>
            <a:ext cx="26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K-pop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58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05647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K-pop music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2030" y="5523239"/>
            <a:ext cx="487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https://www.youtube.com/watch?v=dyRsYk0LyA8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9668" y="4747619"/>
            <a:ext cx="6054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Georgia </a:t>
            </a:r>
            <a:r>
              <a:rPr lang="en-US" dirty="0" err="1" smtClean="0">
                <a:solidFill>
                  <a:schemeClr val="accent2"/>
                </a:solidFill>
              </a:rPr>
              <a:t>Themistokleous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ST’2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Ephy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Ioannou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Kpop 'Blackpink' Cu US TV Show Minthang Nih An Sawm | THE CHIN EXPR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14115"/>
            <a:ext cx="382285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9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234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k-pop</vt:lpstr>
      <vt:lpstr>Who is blackpink</vt:lpstr>
      <vt:lpstr> </vt:lpstr>
      <vt:lpstr> : – She was born in Anyang, a city in the province of Gyeonggi, South Korea. – She doesn’t have any siblings. – Jennie lived in Auckland, New Zealand for 5 years.  – She studied in New Zealand at ACG Parnell College. – Jennie is known as ‘the YG princess’ in the group. – One of her nicknames used to be “Human Gucci” due to the fact that she often wears expensive clothing from Gucci, nowadays it’s ‘Human Chanel’. – She had “mandukie” as a nickname because her cheeks looks like a dumpling and dumpling in Korea is “Mandu”. – Jennie said that her nickname when she was young was Jerry, because of Tom and Jerry, and Jerry sounded like Jennie, so that’s how she got it. – She also has the nickname NiNi, she will call herself it all the time when posting on the Vapp or IG. – Jennie’s Chinese zodiac sign is Pig. – She trained for 5 years 11 months– She is fluent in Korean, Japanese, and English. </vt:lpstr>
      <vt:lpstr> She is Korean, but she was born in Australia, New Zealand (according to Rose during V Live; and according to Rose during Radio star), and raised in Melbourne, Box Hill (Australia), where she attended Canterbury Girls Secondary College. – She moved to Korea back in 2012. (according to Rose during Weekly Idol) – Rosé placed first in YG auditions in Australia. – Rosé has adopted a dog Hank – Her Chinese zodiac sign is Ox. – She trained for 4 years 2 months – Pre-debut, Rosé used to be a cheerleader in Australia. – When she was younger, Rosé joined a choir, singing in churches in Australia. – She’s known for her unique voice – Rose is known as “Blackpink’s Goddess”.  – Rose joined the group on May 7th and Lisa’s first thought on her when they met on the elevator was “Oh! I got a special vibe from her! Australia!” – She can speak Korean, English, Japanese. – She collaborated with G-Dragon for the song ‘Without You</vt:lpstr>
      <vt:lpstr>Jisoo was born in Gunpo, a city in the province of Gyeonggi, South Korea. she is the youngest. She trained for 5 years (since July 2011). Jisoo’s Chinese zodiac sign is Dog. She laughs a lot. She likes giving random nicknames to people.  According to Jennie, Jisoo is the mood maker of the group. Jisoo loves telling dad Jokes   </vt:lpstr>
      <vt:lpstr>Why I like blackpink </vt:lpstr>
      <vt:lpstr>K-pop music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medimun</dc:creator>
  <cp:lastModifiedBy>Ap.Varnavas</cp:lastModifiedBy>
  <cp:revision>60</cp:revision>
  <dcterms:created xsi:type="dcterms:W3CDTF">2021-01-11T14:39:12Z</dcterms:created>
  <dcterms:modified xsi:type="dcterms:W3CDTF">2021-02-09T05:43:00Z</dcterms:modified>
</cp:coreProperties>
</file>