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C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0DE75"/>
    <a:srgbClr val="8787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08" autoAdjust="0"/>
    <p:restoredTop sz="94660"/>
  </p:normalViewPr>
  <p:slideViewPr>
    <p:cSldViewPr snapToGrid="0">
      <p:cViewPr>
        <p:scale>
          <a:sx n="83" d="100"/>
          <a:sy n="83" d="100"/>
        </p:scale>
        <p:origin x="48"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44124-807E-4ABC-BF06-73A0DE6D061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Y"/>
          </a:p>
        </p:txBody>
      </p:sp>
      <p:sp>
        <p:nvSpPr>
          <p:cNvPr id="3" name="Subtitle 2">
            <a:extLst>
              <a:ext uri="{FF2B5EF4-FFF2-40B4-BE49-F238E27FC236}">
                <a16:creationId xmlns:a16="http://schemas.microsoft.com/office/drawing/2014/main" id="{C0ED6169-60F4-43C8-85A1-B6C8CDDB629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Y"/>
          </a:p>
        </p:txBody>
      </p:sp>
      <p:sp>
        <p:nvSpPr>
          <p:cNvPr id="4" name="Date Placeholder 3">
            <a:extLst>
              <a:ext uri="{FF2B5EF4-FFF2-40B4-BE49-F238E27FC236}">
                <a16:creationId xmlns:a16="http://schemas.microsoft.com/office/drawing/2014/main" id="{33E2B269-5A09-473B-893B-066788AD6A35}"/>
              </a:ext>
            </a:extLst>
          </p:cNvPr>
          <p:cNvSpPr>
            <a:spLocks noGrp="1"/>
          </p:cNvSpPr>
          <p:nvPr>
            <p:ph type="dt" sz="half" idx="10"/>
          </p:nvPr>
        </p:nvSpPr>
        <p:spPr/>
        <p:txBody>
          <a:bodyPr/>
          <a:lstStyle/>
          <a:p>
            <a:fld id="{9D913362-540C-4A4C-BE3C-C6275BA3E6BD}" type="datetimeFigureOut">
              <a:rPr lang="en-CY" smtClean="0"/>
              <a:t>17/01/2021</a:t>
            </a:fld>
            <a:endParaRPr lang="en-CY"/>
          </a:p>
        </p:txBody>
      </p:sp>
      <p:sp>
        <p:nvSpPr>
          <p:cNvPr id="5" name="Footer Placeholder 4">
            <a:extLst>
              <a:ext uri="{FF2B5EF4-FFF2-40B4-BE49-F238E27FC236}">
                <a16:creationId xmlns:a16="http://schemas.microsoft.com/office/drawing/2014/main" id="{B09262F2-0AB4-4E86-B739-5791AF672210}"/>
              </a:ext>
            </a:extLst>
          </p:cNvPr>
          <p:cNvSpPr>
            <a:spLocks noGrp="1"/>
          </p:cNvSpPr>
          <p:nvPr>
            <p:ph type="ftr" sz="quarter" idx="11"/>
          </p:nvPr>
        </p:nvSpPr>
        <p:spPr/>
        <p:txBody>
          <a:bodyPr/>
          <a:lstStyle/>
          <a:p>
            <a:endParaRPr lang="en-CY"/>
          </a:p>
        </p:txBody>
      </p:sp>
      <p:sp>
        <p:nvSpPr>
          <p:cNvPr id="6" name="Slide Number Placeholder 5">
            <a:extLst>
              <a:ext uri="{FF2B5EF4-FFF2-40B4-BE49-F238E27FC236}">
                <a16:creationId xmlns:a16="http://schemas.microsoft.com/office/drawing/2014/main" id="{06FD5182-3E40-4FC0-8BAD-153DAC9A779B}"/>
              </a:ext>
            </a:extLst>
          </p:cNvPr>
          <p:cNvSpPr>
            <a:spLocks noGrp="1"/>
          </p:cNvSpPr>
          <p:nvPr>
            <p:ph type="sldNum" sz="quarter" idx="12"/>
          </p:nvPr>
        </p:nvSpPr>
        <p:spPr/>
        <p:txBody>
          <a:bodyPr/>
          <a:lstStyle/>
          <a:p>
            <a:fld id="{485CDB62-8307-471E-B604-478357DF5521}" type="slidenum">
              <a:rPr lang="en-CY" smtClean="0"/>
              <a:t>‹#›</a:t>
            </a:fld>
            <a:endParaRPr lang="en-CY"/>
          </a:p>
        </p:txBody>
      </p:sp>
    </p:spTree>
    <p:extLst>
      <p:ext uri="{BB962C8B-B14F-4D97-AF65-F5344CB8AC3E}">
        <p14:creationId xmlns:p14="http://schemas.microsoft.com/office/powerpoint/2010/main" val="42457914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2DC3F-8AA5-4FB9-95A8-414738D52C4B}"/>
              </a:ext>
            </a:extLst>
          </p:cNvPr>
          <p:cNvSpPr>
            <a:spLocks noGrp="1"/>
          </p:cNvSpPr>
          <p:nvPr>
            <p:ph type="title"/>
          </p:nvPr>
        </p:nvSpPr>
        <p:spPr/>
        <p:txBody>
          <a:bodyPr/>
          <a:lstStyle/>
          <a:p>
            <a:r>
              <a:rPr lang="en-US"/>
              <a:t>Click to edit Master title style</a:t>
            </a:r>
            <a:endParaRPr lang="en-CY"/>
          </a:p>
        </p:txBody>
      </p:sp>
      <p:sp>
        <p:nvSpPr>
          <p:cNvPr id="3" name="Vertical Text Placeholder 2">
            <a:extLst>
              <a:ext uri="{FF2B5EF4-FFF2-40B4-BE49-F238E27FC236}">
                <a16:creationId xmlns:a16="http://schemas.microsoft.com/office/drawing/2014/main" id="{40E51D72-59A2-4369-A065-AEDBDABA7E4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4" name="Date Placeholder 3">
            <a:extLst>
              <a:ext uri="{FF2B5EF4-FFF2-40B4-BE49-F238E27FC236}">
                <a16:creationId xmlns:a16="http://schemas.microsoft.com/office/drawing/2014/main" id="{7E773086-D47C-480A-B5F1-4998D0AC400D}"/>
              </a:ext>
            </a:extLst>
          </p:cNvPr>
          <p:cNvSpPr>
            <a:spLocks noGrp="1"/>
          </p:cNvSpPr>
          <p:nvPr>
            <p:ph type="dt" sz="half" idx="10"/>
          </p:nvPr>
        </p:nvSpPr>
        <p:spPr/>
        <p:txBody>
          <a:bodyPr/>
          <a:lstStyle/>
          <a:p>
            <a:fld id="{9D913362-540C-4A4C-BE3C-C6275BA3E6BD}" type="datetimeFigureOut">
              <a:rPr lang="en-CY" smtClean="0"/>
              <a:t>17/01/2021</a:t>
            </a:fld>
            <a:endParaRPr lang="en-CY"/>
          </a:p>
        </p:txBody>
      </p:sp>
      <p:sp>
        <p:nvSpPr>
          <p:cNvPr id="5" name="Footer Placeholder 4">
            <a:extLst>
              <a:ext uri="{FF2B5EF4-FFF2-40B4-BE49-F238E27FC236}">
                <a16:creationId xmlns:a16="http://schemas.microsoft.com/office/drawing/2014/main" id="{0D3B2491-D7A0-4655-BF48-5214EC90ABF6}"/>
              </a:ext>
            </a:extLst>
          </p:cNvPr>
          <p:cNvSpPr>
            <a:spLocks noGrp="1"/>
          </p:cNvSpPr>
          <p:nvPr>
            <p:ph type="ftr" sz="quarter" idx="11"/>
          </p:nvPr>
        </p:nvSpPr>
        <p:spPr/>
        <p:txBody>
          <a:bodyPr/>
          <a:lstStyle/>
          <a:p>
            <a:endParaRPr lang="en-CY"/>
          </a:p>
        </p:txBody>
      </p:sp>
      <p:sp>
        <p:nvSpPr>
          <p:cNvPr id="6" name="Slide Number Placeholder 5">
            <a:extLst>
              <a:ext uri="{FF2B5EF4-FFF2-40B4-BE49-F238E27FC236}">
                <a16:creationId xmlns:a16="http://schemas.microsoft.com/office/drawing/2014/main" id="{8D7A1A6E-9FF0-4367-85FC-ED37B0E37086}"/>
              </a:ext>
            </a:extLst>
          </p:cNvPr>
          <p:cNvSpPr>
            <a:spLocks noGrp="1"/>
          </p:cNvSpPr>
          <p:nvPr>
            <p:ph type="sldNum" sz="quarter" idx="12"/>
          </p:nvPr>
        </p:nvSpPr>
        <p:spPr/>
        <p:txBody>
          <a:bodyPr/>
          <a:lstStyle/>
          <a:p>
            <a:fld id="{485CDB62-8307-471E-B604-478357DF5521}" type="slidenum">
              <a:rPr lang="en-CY" smtClean="0"/>
              <a:t>‹#›</a:t>
            </a:fld>
            <a:endParaRPr lang="en-CY"/>
          </a:p>
        </p:txBody>
      </p:sp>
    </p:spTree>
    <p:extLst>
      <p:ext uri="{BB962C8B-B14F-4D97-AF65-F5344CB8AC3E}">
        <p14:creationId xmlns:p14="http://schemas.microsoft.com/office/powerpoint/2010/main" val="3757694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521EE45-31C3-4B3A-B691-91F5CA01663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Y"/>
          </a:p>
        </p:txBody>
      </p:sp>
      <p:sp>
        <p:nvSpPr>
          <p:cNvPr id="3" name="Vertical Text Placeholder 2">
            <a:extLst>
              <a:ext uri="{FF2B5EF4-FFF2-40B4-BE49-F238E27FC236}">
                <a16:creationId xmlns:a16="http://schemas.microsoft.com/office/drawing/2014/main" id="{93488BC3-AE4D-4EC0-99CB-FA4353B4BCB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4" name="Date Placeholder 3">
            <a:extLst>
              <a:ext uri="{FF2B5EF4-FFF2-40B4-BE49-F238E27FC236}">
                <a16:creationId xmlns:a16="http://schemas.microsoft.com/office/drawing/2014/main" id="{C3BB34FC-1D75-453D-93AE-257DC6C06CE1}"/>
              </a:ext>
            </a:extLst>
          </p:cNvPr>
          <p:cNvSpPr>
            <a:spLocks noGrp="1"/>
          </p:cNvSpPr>
          <p:nvPr>
            <p:ph type="dt" sz="half" idx="10"/>
          </p:nvPr>
        </p:nvSpPr>
        <p:spPr/>
        <p:txBody>
          <a:bodyPr/>
          <a:lstStyle/>
          <a:p>
            <a:fld id="{9D913362-540C-4A4C-BE3C-C6275BA3E6BD}" type="datetimeFigureOut">
              <a:rPr lang="en-CY" smtClean="0"/>
              <a:t>17/01/2021</a:t>
            </a:fld>
            <a:endParaRPr lang="en-CY"/>
          </a:p>
        </p:txBody>
      </p:sp>
      <p:sp>
        <p:nvSpPr>
          <p:cNvPr id="5" name="Footer Placeholder 4">
            <a:extLst>
              <a:ext uri="{FF2B5EF4-FFF2-40B4-BE49-F238E27FC236}">
                <a16:creationId xmlns:a16="http://schemas.microsoft.com/office/drawing/2014/main" id="{5468FAE3-1794-48EB-8532-500F487A7640}"/>
              </a:ext>
            </a:extLst>
          </p:cNvPr>
          <p:cNvSpPr>
            <a:spLocks noGrp="1"/>
          </p:cNvSpPr>
          <p:nvPr>
            <p:ph type="ftr" sz="quarter" idx="11"/>
          </p:nvPr>
        </p:nvSpPr>
        <p:spPr/>
        <p:txBody>
          <a:bodyPr/>
          <a:lstStyle/>
          <a:p>
            <a:endParaRPr lang="en-CY"/>
          </a:p>
        </p:txBody>
      </p:sp>
      <p:sp>
        <p:nvSpPr>
          <p:cNvPr id="6" name="Slide Number Placeholder 5">
            <a:extLst>
              <a:ext uri="{FF2B5EF4-FFF2-40B4-BE49-F238E27FC236}">
                <a16:creationId xmlns:a16="http://schemas.microsoft.com/office/drawing/2014/main" id="{E7CA5F24-20CC-48AE-9C62-8A5046F29D61}"/>
              </a:ext>
            </a:extLst>
          </p:cNvPr>
          <p:cNvSpPr>
            <a:spLocks noGrp="1"/>
          </p:cNvSpPr>
          <p:nvPr>
            <p:ph type="sldNum" sz="quarter" idx="12"/>
          </p:nvPr>
        </p:nvSpPr>
        <p:spPr/>
        <p:txBody>
          <a:bodyPr/>
          <a:lstStyle/>
          <a:p>
            <a:fld id="{485CDB62-8307-471E-B604-478357DF5521}" type="slidenum">
              <a:rPr lang="en-CY" smtClean="0"/>
              <a:t>‹#›</a:t>
            </a:fld>
            <a:endParaRPr lang="en-CY"/>
          </a:p>
        </p:txBody>
      </p:sp>
    </p:spTree>
    <p:extLst>
      <p:ext uri="{BB962C8B-B14F-4D97-AF65-F5344CB8AC3E}">
        <p14:creationId xmlns:p14="http://schemas.microsoft.com/office/powerpoint/2010/main" val="4018592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02C69-DED9-4EA9-8CB4-7B91FD11F6F8}"/>
              </a:ext>
            </a:extLst>
          </p:cNvPr>
          <p:cNvSpPr>
            <a:spLocks noGrp="1"/>
          </p:cNvSpPr>
          <p:nvPr>
            <p:ph type="title"/>
          </p:nvPr>
        </p:nvSpPr>
        <p:spPr/>
        <p:txBody>
          <a:bodyPr/>
          <a:lstStyle/>
          <a:p>
            <a:r>
              <a:rPr lang="en-US"/>
              <a:t>Click to edit Master title style</a:t>
            </a:r>
            <a:endParaRPr lang="en-CY"/>
          </a:p>
        </p:txBody>
      </p:sp>
      <p:sp>
        <p:nvSpPr>
          <p:cNvPr id="3" name="Content Placeholder 2">
            <a:extLst>
              <a:ext uri="{FF2B5EF4-FFF2-40B4-BE49-F238E27FC236}">
                <a16:creationId xmlns:a16="http://schemas.microsoft.com/office/drawing/2014/main" id="{47EBCDD8-A67D-496D-86EC-CBCC46EBEFE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4" name="Date Placeholder 3">
            <a:extLst>
              <a:ext uri="{FF2B5EF4-FFF2-40B4-BE49-F238E27FC236}">
                <a16:creationId xmlns:a16="http://schemas.microsoft.com/office/drawing/2014/main" id="{D161A139-9BF3-45F5-BDA3-C76EAC2064C6}"/>
              </a:ext>
            </a:extLst>
          </p:cNvPr>
          <p:cNvSpPr>
            <a:spLocks noGrp="1"/>
          </p:cNvSpPr>
          <p:nvPr>
            <p:ph type="dt" sz="half" idx="10"/>
          </p:nvPr>
        </p:nvSpPr>
        <p:spPr/>
        <p:txBody>
          <a:bodyPr/>
          <a:lstStyle/>
          <a:p>
            <a:fld id="{9D913362-540C-4A4C-BE3C-C6275BA3E6BD}" type="datetimeFigureOut">
              <a:rPr lang="en-CY" smtClean="0"/>
              <a:t>17/01/2021</a:t>
            </a:fld>
            <a:endParaRPr lang="en-CY"/>
          </a:p>
        </p:txBody>
      </p:sp>
      <p:sp>
        <p:nvSpPr>
          <p:cNvPr id="5" name="Footer Placeholder 4">
            <a:extLst>
              <a:ext uri="{FF2B5EF4-FFF2-40B4-BE49-F238E27FC236}">
                <a16:creationId xmlns:a16="http://schemas.microsoft.com/office/drawing/2014/main" id="{24B83CB3-05E9-4414-B853-40E279DE40E4}"/>
              </a:ext>
            </a:extLst>
          </p:cNvPr>
          <p:cNvSpPr>
            <a:spLocks noGrp="1"/>
          </p:cNvSpPr>
          <p:nvPr>
            <p:ph type="ftr" sz="quarter" idx="11"/>
          </p:nvPr>
        </p:nvSpPr>
        <p:spPr/>
        <p:txBody>
          <a:bodyPr/>
          <a:lstStyle/>
          <a:p>
            <a:endParaRPr lang="en-CY"/>
          </a:p>
        </p:txBody>
      </p:sp>
      <p:sp>
        <p:nvSpPr>
          <p:cNvPr id="6" name="Slide Number Placeholder 5">
            <a:extLst>
              <a:ext uri="{FF2B5EF4-FFF2-40B4-BE49-F238E27FC236}">
                <a16:creationId xmlns:a16="http://schemas.microsoft.com/office/drawing/2014/main" id="{CFF79811-7324-4554-AA3E-19929559A6FA}"/>
              </a:ext>
            </a:extLst>
          </p:cNvPr>
          <p:cNvSpPr>
            <a:spLocks noGrp="1"/>
          </p:cNvSpPr>
          <p:nvPr>
            <p:ph type="sldNum" sz="quarter" idx="12"/>
          </p:nvPr>
        </p:nvSpPr>
        <p:spPr/>
        <p:txBody>
          <a:bodyPr/>
          <a:lstStyle/>
          <a:p>
            <a:fld id="{485CDB62-8307-471E-B604-478357DF5521}" type="slidenum">
              <a:rPr lang="en-CY" smtClean="0"/>
              <a:t>‹#›</a:t>
            </a:fld>
            <a:endParaRPr lang="en-CY"/>
          </a:p>
        </p:txBody>
      </p:sp>
    </p:spTree>
    <p:extLst>
      <p:ext uri="{BB962C8B-B14F-4D97-AF65-F5344CB8AC3E}">
        <p14:creationId xmlns:p14="http://schemas.microsoft.com/office/powerpoint/2010/main" val="9080539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5E0C17-2AA5-44E6-929A-0BA75BE9A73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Y"/>
          </a:p>
        </p:txBody>
      </p:sp>
      <p:sp>
        <p:nvSpPr>
          <p:cNvPr id="3" name="Text Placeholder 2">
            <a:extLst>
              <a:ext uri="{FF2B5EF4-FFF2-40B4-BE49-F238E27FC236}">
                <a16:creationId xmlns:a16="http://schemas.microsoft.com/office/drawing/2014/main" id="{356811E4-40FA-4619-BFDE-AA888E9BE2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E611EB-7323-4F17-B4DE-0907E2B01C65}"/>
              </a:ext>
            </a:extLst>
          </p:cNvPr>
          <p:cNvSpPr>
            <a:spLocks noGrp="1"/>
          </p:cNvSpPr>
          <p:nvPr>
            <p:ph type="dt" sz="half" idx="10"/>
          </p:nvPr>
        </p:nvSpPr>
        <p:spPr/>
        <p:txBody>
          <a:bodyPr/>
          <a:lstStyle/>
          <a:p>
            <a:fld id="{9D913362-540C-4A4C-BE3C-C6275BA3E6BD}" type="datetimeFigureOut">
              <a:rPr lang="en-CY" smtClean="0"/>
              <a:t>17/01/2021</a:t>
            </a:fld>
            <a:endParaRPr lang="en-CY"/>
          </a:p>
        </p:txBody>
      </p:sp>
      <p:sp>
        <p:nvSpPr>
          <p:cNvPr id="5" name="Footer Placeholder 4">
            <a:extLst>
              <a:ext uri="{FF2B5EF4-FFF2-40B4-BE49-F238E27FC236}">
                <a16:creationId xmlns:a16="http://schemas.microsoft.com/office/drawing/2014/main" id="{680F9B10-E369-4CAD-BBF4-B3E172A66937}"/>
              </a:ext>
            </a:extLst>
          </p:cNvPr>
          <p:cNvSpPr>
            <a:spLocks noGrp="1"/>
          </p:cNvSpPr>
          <p:nvPr>
            <p:ph type="ftr" sz="quarter" idx="11"/>
          </p:nvPr>
        </p:nvSpPr>
        <p:spPr/>
        <p:txBody>
          <a:bodyPr/>
          <a:lstStyle/>
          <a:p>
            <a:endParaRPr lang="en-CY"/>
          </a:p>
        </p:txBody>
      </p:sp>
      <p:sp>
        <p:nvSpPr>
          <p:cNvPr id="6" name="Slide Number Placeholder 5">
            <a:extLst>
              <a:ext uri="{FF2B5EF4-FFF2-40B4-BE49-F238E27FC236}">
                <a16:creationId xmlns:a16="http://schemas.microsoft.com/office/drawing/2014/main" id="{91A9A519-9B04-46B2-B9B5-2118CB2D878F}"/>
              </a:ext>
            </a:extLst>
          </p:cNvPr>
          <p:cNvSpPr>
            <a:spLocks noGrp="1"/>
          </p:cNvSpPr>
          <p:nvPr>
            <p:ph type="sldNum" sz="quarter" idx="12"/>
          </p:nvPr>
        </p:nvSpPr>
        <p:spPr/>
        <p:txBody>
          <a:bodyPr/>
          <a:lstStyle/>
          <a:p>
            <a:fld id="{485CDB62-8307-471E-B604-478357DF5521}" type="slidenum">
              <a:rPr lang="en-CY" smtClean="0"/>
              <a:t>‹#›</a:t>
            </a:fld>
            <a:endParaRPr lang="en-CY"/>
          </a:p>
        </p:txBody>
      </p:sp>
    </p:spTree>
    <p:extLst>
      <p:ext uri="{BB962C8B-B14F-4D97-AF65-F5344CB8AC3E}">
        <p14:creationId xmlns:p14="http://schemas.microsoft.com/office/powerpoint/2010/main" val="2844890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C3D8A0-5E6E-4EC2-8D84-1DFB93D2E9F2}"/>
              </a:ext>
            </a:extLst>
          </p:cNvPr>
          <p:cNvSpPr>
            <a:spLocks noGrp="1"/>
          </p:cNvSpPr>
          <p:nvPr>
            <p:ph type="title"/>
          </p:nvPr>
        </p:nvSpPr>
        <p:spPr/>
        <p:txBody>
          <a:bodyPr/>
          <a:lstStyle/>
          <a:p>
            <a:r>
              <a:rPr lang="en-US"/>
              <a:t>Click to edit Master title style</a:t>
            </a:r>
            <a:endParaRPr lang="en-CY"/>
          </a:p>
        </p:txBody>
      </p:sp>
      <p:sp>
        <p:nvSpPr>
          <p:cNvPr id="3" name="Content Placeholder 2">
            <a:extLst>
              <a:ext uri="{FF2B5EF4-FFF2-40B4-BE49-F238E27FC236}">
                <a16:creationId xmlns:a16="http://schemas.microsoft.com/office/drawing/2014/main" id="{FFF4083C-7261-4799-8533-BC53FF527DB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4" name="Content Placeholder 3">
            <a:extLst>
              <a:ext uri="{FF2B5EF4-FFF2-40B4-BE49-F238E27FC236}">
                <a16:creationId xmlns:a16="http://schemas.microsoft.com/office/drawing/2014/main" id="{1F44131B-3D14-489C-AFF1-A7DE6F62150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5" name="Date Placeholder 4">
            <a:extLst>
              <a:ext uri="{FF2B5EF4-FFF2-40B4-BE49-F238E27FC236}">
                <a16:creationId xmlns:a16="http://schemas.microsoft.com/office/drawing/2014/main" id="{7DF3DD1B-DF77-4985-B08C-50D15B9E5B3C}"/>
              </a:ext>
            </a:extLst>
          </p:cNvPr>
          <p:cNvSpPr>
            <a:spLocks noGrp="1"/>
          </p:cNvSpPr>
          <p:nvPr>
            <p:ph type="dt" sz="half" idx="10"/>
          </p:nvPr>
        </p:nvSpPr>
        <p:spPr/>
        <p:txBody>
          <a:bodyPr/>
          <a:lstStyle/>
          <a:p>
            <a:fld id="{9D913362-540C-4A4C-BE3C-C6275BA3E6BD}" type="datetimeFigureOut">
              <a:rPr lang="en-CY" smtClean="0"/>
              <a:t>17/01/2021</a:t>
            </a:fld>
            <a:endParaRPr lang="en-CY"/>
          </a:p>
        </p:txBody>
      </p:sp>
      <p:sp>
        <p:nvSpPr>
          <p:cNvPr id="6" name="Footer Placeholder 5">
            <a:extLst>
              <a:ext uri="{FF2B5EF4-FFF2-40B4-BE49-F238E27FC236}">
                <a16:creationId xmlns:a16="http://schemas.microsoft.com/office/drawing/2014/main" id="{52F62F25-CDC7-455C-A4B8-5A7439B004F4}"/>
              </a:ext>
            </a:extLst>
          </p:cNvPr>
          <p:cNvSpPr>
            <a:spLocks noGrp="1"/>
          </p:cNvSpPr>
          <p:nvPr>
            <p:ph type="ftr" sz="quarter" idx="11"/>
          </p:nvPr>
        </p:nvSpPr>
        <p:spPr/>
        <p:txBody>
          <a:bodyPr/>
          <a:lstStyle/>
          <a:p>
            <a:endParaRPr lang="en-CY"/>
          </a:p>
        </p:txBody>
      </p:sp>
      <p:sp>
        <p:nvSpPr>
          <p:cNvPr id="7" name="Slide Number Placeholder 6">
            <a:extLst>
              <a:ext uri="{FF2B5EF4-FFF2-40B4-BE49-F238E27FC236}">
                <a16:creationId xmlns:a16="http://schemas.microsoft.com/office/drawing/2014/main" id="{5C40A613-1E59-4168-B539-84A85C56BE39}"/>
              </a:ext>
            </a:extLst>
          </p:cNvPr>
          <p:cNvSpPr>
            <a:spLocks noGrp="1"/>
          </p:cNvSpPr>
          <p:nvPr>
            <p:ph type="sldNum" sz="quarter" idx="12"/>
          </p:nvPr>
        </p:nvSpPr>
        <p:spPr/>
        <p:txBody>
          <a:bodyPr/>
          <a:lstStyle/>
          <a:p>
            <a:fld id="{485CDB62-8307-471E-B604-478357DF5521}" type="slidenum">
              <a:rPr lang="en-CY" smtClean="0"/>
              <a:t>‹#›</a:t>
            </a:fld>
            <a:endParaRPr lang="en-CY"/>
          </a:p>
        </p:txBody>
      </p:sp>
    </p:spTree>
    <p:extLst>
      <p:ext uri="{BB962C8B-B14F-4D97-AF65-F5344CB8AC3E}">
        <p14:creationId xmlns:p14="http://schemas.microsoft.com/office/powerpoint/2010/main" val="25507915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73EE1-40B9-48DC-AC23-A589061E0BD4}"/>
              </a:ext>
            </a:extLst>
          </p:cNvPr>
          <p:cNvSpPr>
            <a:spLocks noGrp="1"/>
          </p:cNvSpPr>
          <p:nvPr>
            <p:ph type="title"/>
          </p:nvPr>
        </p:nvSpPr>
        <p:spPr>
          <a:xfrm>
            <a:off x="839788" y="365125"/>
            <a:ext cx="10515600" cy="1325563"/>
          </a:xfrm>
        </p:spPr>
        <p:txBody>
          <a:bodyPr/>
          <a:lstStyle/>
          <a:p>
            <a:r>
              <a:rPr lang="en-US"/>
              <a:t>Click to edit Master title style</a:t>
            </a:r>
            <a:endParaRPr lang="en-CY"/>
          </a:p>
        </p:txBody>
      </p:sp>
      <p:sp>
        <p:nvSpPr>
          <p:cNvPr id="3" name="Text Placeholder 2">
            <a:extLst>
              <a:ext uri="{FF2B5EF4-FFF2-40B4-BE49-F238E27FC236}">
                <a16:creationId xmlns:a16="http://schemas.microsoft.com/office/drawing/2014/main" id="{490F779E-6CBB-46C0-BFA1-27D13881427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2B94618-A358-4CE5-8DD1-05C9E588E62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5" name="Text Placeholder 4">
            <a:extLst>
              <a:ext uri="{FF2B5EF4-FFF2-40B4-BE49-F238E27FC236}">
                <a16:creationId xmlns:a16="http://schemas.microsoft.com/office/drawing/2014/main" id="{4573048C-E4D0-4F71-9085-91CF4134AC7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933DD24-C046-43AF-9D1C-94B51FF42A2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7" name="Date Placeholder 6">
            <a:extLst>
              <a:ext uri="{FF2B5EF4-FFF2-40B4-BE49-F238E27FC236}">
                <a16:creationId xmlns:a16="http://schemas.microsoft.com/office/drawing/2014/main" id="{009CE235-7233-4F88-9C58-533D4C9353EB}"/>
              </a:ext>
            </a:extLst>
          </p:cNvPr>
          <p:cNvSpPr>
            <a:spLocks noGrp="1"/>
          </p:cNvSpPr>
          <p:nvPr>
            <p:ph type="dt" sz="half" idx="10"/>
          </p:nvPr>
        </p:nvSpPr>
        <p:spPr/>
        <p:txBody>
          <a:bodyPr/>
          <a:lstStyle/>
          <a:p>
            <a:fld id="{9D913362-540C-4A4C-BE3C-C6275BA3E6BD}" type="datetimeFigureOut">
              <a:rPr lang="en-CY" smtClean="0"/>
              <a:t>17/01/2021</a:t>
            </a:fld>
            <a:endParaRPr lang="en-CY"/>
          </a:p>
        </p:txBody>
      </p:sp>
      <p:sp>
        <p:nvSpPr>
          <p:cNvPr id="8" name="Footer Placeholder 7">
            <a:extLst>
              <a:ext uri="{FF2B5EF4-FFF2-40B4-BE49-F238E27FC236}">
                <a16:creationId xmlns:a16="http://schemas.microsoft.com/office/drawing/2014/main" id="{84536CBD-6302-48CA-AD3F-46CCEFB04947}"/>
              </a:ext>
            </a:extLst>
          </p:cNvPr>
          <p:cNvSpPr>
            <a:spLocks noGrp="1"/>
          </p:cNvSpPr>
          <p:nvPr>
            <p:ph type="ftr" sz="quarter" idx="11"/>
          </p:nvPr>
        </p:nvSpPr>
        <p:spPr/>
        <p:txBody>
          <a:bodyPr/>
          <a:lstStyle/>
          <a:p>
            <a:endParaRPr lang="en-CY"/>
          </a:p>
        </p:txBody>
      </p:sp>
      <p:sp>
        <p:nvSpPr>
          <p:cNvPr id="9" name="Slide Number Placeholder 8">
            <a:extLst>
              <a:ext uri="{FF2B5EF4-FFF2-40B4-BE49-F238E27FC236}">
                <a16:creationId xmlns:a16="http://schemas.microsoft.com/office/drawing/2014/main" id="{6310F127-AEDF-4B98-933E-5B5091A1E364}"/>
              </a:ext>
            </a:extLst>
          </p:cNvPr>
          <p:cNvSpPr>
            <a:spLocks noGrp="1"/>
          </p:cNvSpPr>
          <p:nvPr>
            <p:ph type="sldNum" sz="quarter" idx="12"/>
          </p:nvPr>
        </p:nvSpPr>
        <p:spPr/>
        <p:txBody>
          <a:bodyPr/>
          <a:lstStyle/>
          <a:p>
            <a:fld id="{485CDB62-8307-471E-B604-478357DF5521}" type="slidenum">
              <a:rPr lang="en-CY" smtClean="0"/>
              <a:t>‹#›</a:t>
            </a:fld>
            <a:endParaRPr lang="en-CY"/>
          </a:p>
        </p:txBody>
      </p:sp>
    </p:spTree>
    <p:extLst>
      <p:ext uri="{BB962C8B-B14F-4D97-AF65-F5344CB8AC3E}">
        <p14:creationId xmlns:p14="http://schemas.microsoft.com/office/powerpoint/2010/main" val="3085550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6FA7B-A596-4F57-B110-FCE1218564AF}"/>
              </a:ext>
            </a:extLst>
          </p:cNvPr>
          <p:cNvSpPr>
            <a:spLocks noGrp="1"/>
          </p:cNvSpPr>
          <p:nvPr>
            <p:ph type="title"/>
          </p:nvPr>
        </p:nvSpPr>
        <p:spPr/>
        <p:txBody>
          <a:bodyPr/>
          <a:lstStyle/>
          <a:p>
            <a:r>
              <a:rPr lang="en-US"/>
              <a:t>Click to edit Master title style</a:t>
            </a:r>
            <a:endParaRPr lang="en-CY"/>
          </a:p>
        </p:txBody>
      </p:sp>
      <p:sp>
        <p:nvSpPr>
          <p:cNvPr id="3" name="Date Placeholder 2">
            <a:extLst>
              <a:ext uri="{FF2B5EF4-FFF2-40B4-BE49-F238E27FC236}">
                <a16:creationId xmlns:a16="http://schemas.microsoft.com/office/drawing/2014/main" id="{1B6952FB-5FB6-42AB-90C0-85739BF0858B}"/>
              </a:ext>
            </a:extLst>
          </p:cNvPr>
          <p:cNvSpPr>
            <a:spLocks noGrp="1"/>
          </p:cNvSpPr>
          <p:nvPr>
            <p:ph type="dt" sz="half" idx="10"/>
          </p:nvPr>
        </p:nvSpPr>
        <p:spPr/>
        <p:txBody>
          <a:bodyPr/>
          <a:lstStyle/>
          <a:p>
            <a:fld id="{9D913362-540C-4A4C-BE3C-C6275BA3E6BD}" type="datetimeFigureOut">
              <a:rPr lang="en-CY" smtClean="0"/>
              <a:t>17/01/2021</a:t>
            </a:fld>
            <a:endParaRPr lang="en-CY"/>
          </a:p>
        </p:txBody>
      </p:sp>
      <p:sp>
        <p:nvSpPr>
          <p:cNvPr id="4" name="Footer Placeholder 3">
            <a:extLst>
              <a:ext uri="{FF2B5EF4-FFF2-40B4-BE49-F238E27FC236}">
                <a16:creationId xmlns:a16="http://schemas.microsoft.com/office/drawing/2014/main" id="{DA956D39-1F35-43D2-ACA1-BB75519A988F}"/>
              </a:ext>
            </a:extLst>
          </p:cNvPr>
          <p:cNvSpPr>
            <a:spLocks noGrp="1"/>
          </p:cNvSpPr>
          <p:nvPr>
            <p:ph type="ftr" sz="quarter" idx="11"/>
          </p:nvPr>
        </p:nvSpPr>
        <p:spPr/>
        <p:txBody>
          <a:bodyPr/>
          <a:lstStyle/>
          <a:p>
            <a:endParaRPr lang="en-CY"/>
          </a:p>
        </p:txBody>
      </p:sp>
      <p:sp>
        <p:nvSpPr>
          <p:cNvPr id="5" name="Slide Number Placeholder 4">
            <a:extLst>
              <a:ext uri="{FF2B5EF4-FFF2-40B4-BE49-F238E27FC236}">
                <a16:creationId xmlns:a16="http://schemas.microsoft.com/office/drawing/2014/main" id="{EC9B86B0-19C0-4F47-A44B-42A2DE408E46}"/>
              </a:ext>
            </a:extLst>
          </p:cNvPr>
          <p:cNvSpPr>
            <a:spLocks noGrp="1"/>
          </p:cNvSpPr>
          <p:nvPr>
            <p:ph type="sldNum" sz="quarter" idx="12"/>
          </p:nvPr>
        </p:nvSpPr>
        <p:spPr/>
        <p:txBody>
          <a:bodyPr/>
          <a:lstStyle/>
          <a:p>
            <a:fld id="{485CDB62-8307-471E-B604-478357DF5521}" type="slidenum">
              <a:rPr lang="en-CY" smtClean="0"/>
              <a:t>‹#›</a:t>
            </a:fld>
            <a:endParaRPr lang="en-CY"/>
          </a:p>
        </p:txBody>
      </p:sp>
    </p:spTree>
    <p:extLst>
      <p:ext uri="{BB962C8B-B14F-4D97-AF65-F5344CB8AC3E}">
        <p14:creationId xmlns:p14="http://schemas.microsoft.com/office/powerpoint/2010/main" val="869958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B68225F-F9F5-475C-84A3-0CA0AC601914}"/>
              </a:ext>
            </a:extLst>
          </p:cNvPr>
          <p:cNvSpPr>
            <a:spLocks noGrp="1"/>
          </p:cNvSpPr>
          <p:nvPr>
            <p:ph type="dt" sz="half" idx="10"/>
          </p:nvPr>
        </p:nvSpPr>
        <p:spPr/>
        <p:txBody>
          <a:bodyPr/>
          <a:lstStyle/>
          <a:p>
            <a:fld id="{9D913362-540C-4A4C-BE3C-C6275BA3E6BD}" type="datetimeFigureOut">
              <a:rPr lang="en-CY" smtClean="0"/>
              <a:t>17/01/2021</a:t>
            </a:fld>
            <a:endParaRPr lang="en-CY"/>
          </a:p>
        </p:txBody>
      </p:sp>
      <p:sp>
        <p:nvSpPr>
          <p:cNvPr id="3" name="Footer Placeholder 2">
            <a:extLst>
              <a:ext uri="{FF2B5EF4-FFF2-40B4-BE49-F238E27FC236}">
                <a16:creationId xmlns:a16="http://schemas.microsoft.com/office/drawing/2014/main" id="{E2C51F7A-B343-4BB1-8CD3-428ABA51CBD8}"/>
              </a:ext>
            </a:extLst>
          </p:cNvPr>
          <p:cNvSpPr>
            <a:spLocks noGrp="1"/>
          </p:cNvSpPr>
          <p:nvPr>
            <p:ph type="ftr" sz="quarter" idx="11"/>
          </p:nvPr>
        </p:nvSpPr>
        <p:spPr/>
        <p:txBody>
          <a:bodyPr/>
          <a:lstStyle/>
          <a:p>
            <a:endParaRPr lang="en-CY"/>
          </a:p>
        </p:txBody>
      </p:sp>
      <p:sp>
        <p:nvSpPr>
          <p:cNvPr id="4" name="Slide Number Placeholder 3">
            <a:extLst>
              <a:ext uri="{FF2B5EF4-FFF2-40B4-BE49-F238E27FC236}">
                <a16:creationId xmlns:a16="http://schemas.microsoft.com/office/drawing/2014/main" id="{73FAF3A9-E55D-4ED3-B13C-7AB0F12E4362}"/>
              </a:ext>
            </a:extLst>
          </p:cNvPr>
          <p:cNvSpPr>
            <a:spLocks noGrp="1"/>
          </p:cNvSpPr>
          <p:nvPr>
            <p:ph type="sldNum" sz="quarter" idx="12"/>
          </p:nvPr>
        </p:nvSpPr>
        <p:spPr/>
        <p:txBody>
          <a:bodyPr/>
          <a:lstStyle/>
          <a:p>
            <a:fld id="{485CDB62-8307-471E-B604-478357DF5521}" type="slidenum">
              <a:rPr lang="en-CY" smtClean="0"/>
              <a:t>‹#›</a:t>
            </a:fld>
            <a:endParaRPr lang="en-CY"/>
          </a:p>
        </p:txBody>
      </p:sp>
    </p:spTree>
    <p:extLst>
      <p:ext uri="{BB962C8B-B14F-4D97-AF65-F5344CB8AC3E}">
        <p14:creationId xmlns:p14="http://schemas.microsoft.com/office/powerpoint/2010/main" val="34279092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FA6DA-C27E-4105-AE08-2850D71004E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Y"/>
          </a:p>
        </p:txBody>
      </p:sp>
      <p:sp>
        <p:nvSpPr>
          <p:cNvPr id="3" name="Content Placeholder 2">
            <a:extLst>
              <a:ext uri="{FF2B5EF4-FFF2-40B4-BE49-F238E27FC236}">
                <a16:creationId xmlns:a16="http://schemas.microsoft.com/office/drawing/2014/main" id="{69FDA542-F938-401A-BB0A-283B0292AD4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4" name="Text Placeholder 3">
            <a:extLst>
              <a:ext uri="{FF2B5EF4-FFF2-40B4-BE49-F238E27FC236}">
                <a16:creationId xmlns:a16="http://schemas.microsoft.com/office/drawing/2014/main" id="{D954C5FF-5C1F-45E1-9D32-B83898A87D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3E9CAC-10DD-40B3-BE8E-C8089A5FF2C0}"/>
              </a:ext>
            </a:extLst>
          </p:cNvPr>
          <p:cNvSpPr>
            <a:spLocks noGrp="1"/>
          </p:cNvSpPr>
          <p:nvPr>
            <p:ph type="dt" sz="half" idx="10"/>
          </p:nvPr>
        </p:nvSpPr>
        <p:spPr/>
        <p:txBody>
          <a:bodyPr/>
          <a:lstStyle/>
          <a:p>
            <a:fld id="{9D913362-540C-4A4C-BE3C-C6275BA3E6BD}" type="datetimeFigureOut">
              <a:rPr lang="en-CY" smtClean="0"/>
              <a:t>17/01/2021</a:t>
            </a:fld>
            <a:endParaRPr lang="en-CY"/>
          </a:p>
        </p:txBody>
      </p:sp>
      <p:sp>
        <p:nvSpPr>
          <p:cNvPr id="6" name="Footer Placeholder 5">
            <a:extLst>
              <a:ext uri="{FF2B5EF4-FFF2-40B4-BE49-F238E27FC236}">
                <a16:creationId xmlns:a16="http://schemas.microsoft.com/office/drawing/2014/main" id="{772C2813-BE1E-45B4-A475-30A77AF77E30}"/>
              </a:ext>
            </a:extLst>
          </p:cNvPr>
          <p:cNvSpPr>
            <a:spLocks noGrp="1"/>
          </p:cNvSpPr>
          <p:nvPr>
            <p:ph type="ftr" sz="quarter" idx="11"/>
          </p:nvPr>
        </p:nvSpPr>
        <p:spPr/>
        <p:txBody>
          <a:bodyPr/>
          <a:lstStyle/>
          <a:p>
            <a:endParaRPr lang="en-CY"/>
          </a:p>
        </p:txBody>
      </p:sp>
      <p:sp>
        <p:nvSpPr>
          <p:cNvPr id="7" name="Slide Number Placeholder 6">
            <a:extLst>
              <a:ext uri="{FF2B5EF4-FFF2-40B4-BE49-F238E27FC236}">
                <a16:creationId xmlns:a16="http://schemas.microsoft.com/office/drawing/2014/main" id="{63AD541E-A1C5-48F7-BE64-9F628A2403D0}"/>
              </a:ext>
            </a:extLst>
          </p:cNvPr>
          <p:cNvSpPr>
            <a:spLocks noGrp="1"/>
          </p:cNvSpPr>
          <p:nvPr>
            <p:ph type="sldNum" sz="quarter" idx="12"/>
          </p:nvPr>
        </p:nvSpPr>
        <p:spPr/>
        <p:txBody>
          <a:bodyPr/>
          <a:lstStyle/>
          <a:p>
            <a:fld id="{485CDB62-8307-471E-B604-478357DF5521}" type="slidenum">
              <a:rPr lang="en-CY" smtClean="0"/>
              <a:t>‹#›</a:t>
            </a:fld>
            <a:endParaRPr lang="en-CY"/>
          </a:p>
        </p:txBody>
      </p:sp>
    </p:spTree>
    <p:extLst>
      <p:ext uri="{BB962C8B-B14F-4D97-AF65-F5344CB8AC3E}">
        <p14:creationId xmlns:p14="http://schemas.microsoft.com/office/powerpoint/2010/main" val="4228022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00EF73-8AA6-4FE6-96C7-C982CED3C5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Y"/>
          </a:p>
        </p:txBody>
      </p:sp>
      <p:sp>
        <p:nvSpPr>
          <p:cNvPr id="3" name="Picture Placeholder 2">
            <a:extLst>
              <a:ext uri="{FF2B5EF4-FFF2-40B4-BE49-F238E27FC236}">
                <a16:creationId xmlns:a16="http://schemas.microsoft.com/office/drawing/2014/main" id="{BDDFB781-B87E-440E-B3AB-34BC5171FD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Y"/>
          </a:p>
        </p:txBody>
      </p:sp>
      <p:sp>
        <p:nvSpPr>
          <p:cNvPr id="4" name="Text Placeholder 3">
            <a:extLst>
              <a:ext uri="{FF2B5EF4-FFF2-40B4-BE49-F238E27FC236}">
                <a16:creationId xmlns:a16="http://schemas.microsoft.com/office/drawing/2014/main" id="{85CD363B-D7E4-48E7-82EA-CA48E9A15B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F25AF1-BCF9-4B3A-9729-7D6997724808}"/>
              </a:ext>
            </a:extLst>
          </p:cNvPr>
          <p:cNvSpPr>
            <a:spLocks noGrp="1"/>
          </p:cNvSpPr>
          <p:nvPr>
            <p:ph type="dt" sz="half" idx="10"/>
          </p:nvPr>
        </p:nvSpPr>
        <p:spPr/>
        <p:txBody>
          <a:bodyPr/>
          <a:lstStyle/>
          <a:p>
            <a:fld id="{9D913362-540C-4A4C-BE3C-C6275BA3E6BD}" type="datetimeFigureOut">
              <a:rPr lang="en-CY" smtClean="0"/>
              <a:t>17/01/2021</a:t>
            </a:fld>
            <a:endParaRPr lang="en-CY"/>
          </a:p>
        </p:txBody>
      </p:sp>
      <p:sp>
        <p:nvSpPr>
          <p:cNvPr id="6" name="Footer Placeholder 5">
            <a:extLst>
              <a:ext uri="{FF2B5EF4-FFF2-40B4-BE49-F238E27FC236}">
                <a16:creationId xmlns:a16="http://schemas.microsoft.com/office/drawing/2014/main" id="{D6F928D2-50D2-4CA6-9C10-A26EA1717523}"/>
              </a:ext>
            </a:extLst>
          </p:cNvPr>
          <p:cNvSpPr>
            <a:spLocks noGrp="1"/>
          </p:cNvSpPr>
          <p:nvPr>
            <p:ph type="ftr" sz="quarter" idx="11"/>
          </p:nvPr>
        </p:nvSpPr>
        <p:spPr/>
        <p:txBody>
          <a:bodyPr/>
          <a:lstStyle/>
          <a:p>
            <a:endParaRPr lang="en-CY"/>
          </a:p>
        </p:txBody>
      </p:sp>
      <p:sp>
        <p:nvSpPr>
          <p:cNvPr id="7" name="Slide Number Placeholder 6">
            <a:extLst>
              <a:ext uri="{FF2B5EF4-FFF2-40B4-BE49-F238E27FC236}">
                <a16:creationId xmlns:a16="http://schemas.microsoft.com/office/drawing/2014/main" id="{871E1EFB-8F15-4D5A-A862-72BD69674ADB}"/>
              </a:ext>
            </a:extLst>
          </p:cNvPr>
          <p:cNvSpPr>
            <a:spLocks noGrp="1"/>
          </p:cNvSpPr>
          <p:nvPr>
            <p:ph type="sldNum" sz="quarter" idx="12"/>
          </p:nvPr>
        </p:nvSpPr>
        <p:spPr/>
        <p:txBody>
          <a:bodyPr/>
          <a:lstStyle/>
          <a:p>
            <a:fld id="{485CDB62-8307-471E-B604-478357DF5521}" type="slidenum">
              <a:rPr lang="en-CY" smtClean="0"/>
              <a:t>‹#›</a:t>
            </a:fld>
            <a:endParaRPr lang="en-CY"/>
          </a:p>
        </p:txBody>
      </p:sp>
    </p:spTree>
    <p:extLst>
      <p:ext uri="{BB962C8B-B14F-4D97-AF65-F5344CB8AC3E}">
        <p14:creationId xmlns:p14="http://schemas.microsoft.com/office/powerpoint/2010/main" val="16391994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49D270E-149A-4449-ADBC-FD7DC9D149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Y"/>
          </a:p>
        </p:txBody>
      </p:sp>
      <p:sp>
        <p:nvSpPr>
          <p:cNvPr id="3" name="Text Placeholder 2">
            <a:extLst>
              <a:ext uri="{FF2B5EF4-FFF2-40B4-BE49-F238E27FC236}">
                <a16:creationId xmlns:a16="http://schemas.microsoft.com/office/drawing/2014/main" id="{75CE72B6-3C16-4F42-992B-4B89093C3C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Y"/>
          </a:p>
        </p:txBody>
      </p:sp>
      <p:sp>
        <p:nvSpPr>
          <p:cNvPr id="4" name="Date Placeholder 3">
            <a:extLst>
              <a:ext uri="{FF2B5EF4-FFF2-40B4-BE49-F238E27FC236}">
                <a16:creationId xmlns:a16="http://schemas.microsoft.com/office/drawing/2014/main" id="{630FB93F-7358-437D-922F-019B88D4102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D913362-540C-4A4C-BE3C-C6275BA3E6BD}" type="datetimeFigureOut">
              <a:rPr lang="en-CY" smtClean="0"/>
              <a:t>17/01/2021</a:t>
            </a:fld>
            <a:endParaRPr lang="en-CY"/>
          </a:p>
        </p:txBody>
      </p:sp>
      <p:sp>
        <p:nvSpPr>
          <p:cNvPr id="5" name="Footer Placeholder 4">
            <a:extLst>
              <a:ext uri="{FF2B5EF4-FFF2-40B4-BE49-F238E27FC236}">
                <a16:creationId xmlns:a16="http://schemas.microsoft.com/office/drawing/2014/main" id="{0D8A519F-2B4C-4CDC-9D18-254D14F9B08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Y"/>
          </a:p>
        </p:txBody>
      </p:sp>
      <p:sp>
        <p:nvSpPr>
          <p:cNvPr id="6" name="Slide Number Placeholder 5">
            <a:extLst>
              <a:ext uri="{FF2B5EF4-FFF2-40B4-BE49-F238E27FC236}">
                <a16:creationId xmlns:a16="http://schemas.microsoft.com/office/drawing/2014/main" id="{8B9BB398-847C-4359-BAA3-CFAF5AEA25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5CDB62-8307-471E-B604-478357DF5521}" type="slidenum">
              <a:rPr lang="en-CY" smtClean="0"/>
              <a:t>‹#›</a:t>
            </a:fld>
            <a:endParaRPr lang="en-CY"/>
          </a:p>
        </p:txBody>
      </p:sp>
    </p:spTree>
    <p:extLst>
      <p:ext uri="{BB962C8B-B14F-4D97-AF65-F5344CB8AC3E}">
        <p14:creationId xmlns:p14="http://schemas.microsoft.com/office/powerpoint/2010/main" val="96875237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C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 name="Rectangle 136">
            <a:extLst>
              <a:ext uri="{FF2B5EF4-FFF2-40B4-BE49-F238E27FC236}">
                <a16:creationId xmlns:a16="http://schemas.microsoft.com/office/drawing/2014/main" id="{0BC9EFE1-D8CB-4668-9980-DB108327A7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20431" y="0"/>
            <a:ext cx="627156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9" name="Picture 138">
            <a:extLst>
              <a:ext uri="{FF2B5EF4-FFF2-40B4-BE49-F238E27FC236}">
                <a16:creationId xmlns:a16="http://schemas.microsoft.com/office/drawing/2014/main" id="{7CBAE1BD-B8E4-4029-8AA2-C77E4FED98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Title 1">
            <a:extLst>
              <a:ext uri="{FF2B5EF4-FFF2-40B4-BE49-F238E27FC236}">
                <a16:creationId xmlns:a16="http://schemas.microsoft.com/office/drawing/2014/main" id="{9E0E2ABE-67EF-4FA2-95A5-16D9256EE6EB}"/>
              </a:ext>
            </a:extLst>
          </p:cNvPr>
          <p:cNvSpPr>
            <a:spLocks noGrp="1"/>
          </p:cNvSpPr>
          <p:nvPr>
            <p:ph type="ctrTitle"/>
          </p:nvPr>
        </p:nvSpPr>
        <p:spPr>
          <a:xfrm>
            <a:off x="799512" y="2940130"/>
            <a:ext cx="4672584" cy="2101070"/>
          </a:xfrm>
        </p:spPr>
        <p:txBody>
          <a:bodyPr anchor="t">
            <a:normAutofit/>
          </a:bodyPr>
          <a:lstStyle/>
          <a:p>
            <a:pPr algn="l"/>
            <a:r>
              <a:rPr lang="en-US" sz="4400" dirty="0">
                <a:solidFill>
                  <a:srgbClr val="000000"/>
                </a:solidFill>
                <a:latin typeface="Forte" panose="03060902040502070203" pitchFamily="66" charset="0"/>
              </a:rPr>
              <a:t>Billie Eilish     </a:t>
            </a:r>
            <a:r>
              <a:rPr lang="en-US" sz="2800" dirty="0">
                <a:solidFill>
                  <a:srgbClr val="000000"/>
                </a:solidFill>
                <a:latin typeface="Forte" panose="03060902040502070203" pitchFamily="66" charset="0"/>
              </a:rPr>
              <a:t>Singer-Songwriter</a:t>
            </a:r>
            <a:r>
              <a:rPr lang="en-US" sz="4400" dirty="0">
                <a:solidFill>
                  <a:srgbClr val="000000"/>
                </a:solidFill>
                <a:latin typeface="Forte" panose="03060902040502070203" pitchFamily="66" charset="0"/>
              </a:rPr>
              <a:t> </a:t>
            </a:r>
            <a:br>
              <a:rPr lang="en-US" sz="4400" dirty="0">
                <a:solidFill>
                  <a:srgbClr val="000000"/>
                </a:solidFill>
                <a:latin typeface="Forte" panose="03060902040502070203" pitchFamily="66" charset="0"/>
              </a:rPr>
            </a:br>
            <a:endParaRPr lang="en-CY" sz="4400" dirty="0">
              <a:solidFill>
                <a:srgbClr val="000000"/>
              </a:solidFill>
              <a:latin typeface="Forte" panose="03060902040502070203" pitchFamily="66" charset="0"/>
            </a:endParaRPr>
          </a:p>
        </p:txBody>
      </p:sp>
      <p:sp>
        <p:nvSpPr>
          <p:cNvPr id="3" name="Subtitle 2">
            <a:extLst>
              <a:ext uri="{FF2B5EF4-FFF2-40B4-BE49-F238E27FC236}">
                <a16:creationId xmlns:a16="http://schemas.microsoft.com/office/drawing/2014/main" id="{6421CF73-1497-4AC2-81FA-CE29B276193B}"/>
              </a:ext>
            </a:extLst>
          </p:cNvPr>
          <p:cNvSpPr>
            <a:spLocks noGrp="1"/>
          </p:cNvSpPr>
          <p:nvPr>
            <p:ph type="subTitle" idx="1"/>
          </p:nvPr>
        </p:nvSpPr>
        <p:spPr>
          <a:xfrm>
            <a:off x="799816" y="5287338"/>
            <a:ext cx="4672280" cy="838831"/>
          </a:xfrm>
        </p:spPr>
        <p:txBody>
          <a:bodyPr anchor="b">
            <a:normAutofit/>
          </a:bodyPr>
          <a:lstStyle/>
          <a:p>
            <a:pPr algn="l"/>
            <a:r>
              <a:rPr lang="en-US" sz="2000" dirty="0">
                <a:solidFill>
                  <a:srgbClr val="000000"/>
                </a:solidFill>
                <a:latin typeface="Forte" panose="03060902040502070203" pitchFamily="66" charset="0"/>
              </a:rPr>
              <a:t>Clio Kyriacou 6B                                Apostolos  Varnavas Primary School</a:t>
            </a:r>
          </a:p>
        </p:txBody>
      </p:sp>
      <p:sp>
        <p:nvSpPr>
          <p:cNvPr id="141" name="Freeform 49">
            <a:extLst>
              <a:ext uri="{FF2B5EF4-FFF2-40B4-BE49-F238E27FC236}">
                <a16:creationId xmlns:a16="http://schemas.microsoft.com/office/drawing/2014/main" id="{77DA6D33-2D62-458C-BF5D-DBF612FD5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13915"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8" name="Picture 4" descr="See the source image">
            <a:extLst>
              <a:ext uri="{FF2B5EF4-FFF2-40B4-BE49-F238E27FC236}">
                <a16:creationId xmlns:a16="http://schemas.microsoft.com/office/drawing/2014/main" id="{7C6C0AB9-91E5-46EF-8355-A2738B55726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550" r="5552" b="3"/>
          <a:stretch/>
        </p:blipFill>
        <p:spPr bwMode="auto">
          <a:xfrm>
            <a:off x="6893318" y="770037"/>
            <a:ext cx="5298683" cy="6097438"/>
          </a:xfrm>
          <a:custGeom>
            <a:avLst/>
            <a:gdLst/>
            <a:ahLst/>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84152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5" name="Rectangle 144">
            <a:extLst>
              <a:ext uri="{FF2B5EF4-FFF2-40B4-BE49-F238E27FC236}">
                <a16:creationId xmlns:a16="http://schemas.microsoft.com/office/drawing/2014/main" id="{DEE5C6BA-FE2A-4C38-8D88-E70C06E54F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48309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7" name="Picture 146">
            <a:extLst>
              <a:ext uri="{FF2B5EF4-FFF2-40B4-BE49-F238E27FC236}">
                <a16:creationId xmlns:a16="http://schemas.microsoft.com/office/drawing/2014/main" id="{53E66F28-0926-4CFB-BDAB-646CAB184CB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4A9967BF-3E89-4F5A-89D8-4E5CBB79C495}"/>
              </a:ext>
            </a:extLst>
          </p:cNvPr>
          <p:cNvSpPr>
            <a:spLocks noGrp="1"/>
          </p:cNvSpPr>
          <p:nvPr>
            <p:ph type="title"/>
          </p:nvPr>
        </p:nvSpPr>
        <p:spPr>
          <a:xfrm>
            <a:off x="6622710" y="276312"/>
            <a:ext cx="4977976" cy="1454051"/>
          </a:xfrm>
        </p:spPr>
        <p:txBody>
          <a:bodyPr vert="horz" lIns="91440" tIns="45720" rIns="91440" bIns="45720" rtlCol="0" anchor="ctr">
            <a:normAutofit/>
          </a:bodyPr>
          <a:lstStyle/>
          <a:p>
            <a:r>
              <a:rPr lang="en-US" kern="1200" dirty="0">
                <a:solidFill>
                  <a:srgbClr val="000000"/>
                </a:solidFill>
                <a:latin typeface="Forte" panose="03060902040502070203" pitchFamily="66" charset="0"/>
              </a:rPr>
              <a:t>General Information </a:t>
            </a:r>
          </a:p>
        </p:txBody>
      </p:sp>
      <p:sp>
        <p:nvSpPr>
          <p:cNvPr id="149" name="Freeform 60">
            <a:extLst>
              <a:ext uri="{FF2B5EF4-FFF2-40B4-BE49-F238E27FC236}">
                <a16:creationId xmlns:a16="http://schemas.microsoft.com/office/drawing/2014/main" id="{DE9FA85F-F0FB-4952-A05F-04CC67B18E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20409" y="1"/>
            <a:ext cx="3960192" cy="2251543"/>
          </a:xfrm>
          <a:custGeom>
            <a:avLst/>
            <a:gdLst>
              <a:gd name="connsiteX0" fmla="*/ 20753 w 3960192"/>
              <a:gd name="connsiteY0" fmla="*/ 0 h 2251543"/>
              <a:gd name="connsiteX1" fmla="*/ 3939439 w 3960192"/>
              <a:gd name="connsiteY1" fmla="*/ 0 h 2251543"/>
              <a:gd name="connsiteX2" fmla="*/ 3949969 w 3960192"/>
              <a:gd name="connsiteY2" fmla="*/ 68994 h 2251543"/>
              <a:gd name="connsiteX3" fmla="*/ 3960192 w 3960192"/>
              <a:gd name="connsiteY3" fmla="*/ 271447 h 2251543"/>
              <a:gd name="connsiteX4" fmla="*/ 1980096 w 3960192"/>
              <a:gd name="connsiteY4" fmla="*/ 2251543 h 2251543"/>
              <a:gd name="connsiteX5" fmla="*/ 0 w 3960192"/>
              <a:gd name="connsiteY5" fmla="*/ 271447 h 2251543"/>
              <a:gd name="connsiteX6" fmla="*/ 10223 w 3960192"/>
              <a:gd name="connsiteY6" fmla="*/ 68994 h 2251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0192" h="2251543">
                <a:moveTo>
                  <a:pt x="20753" y="0"/>
                </a:moveTo>
                <a:lnTo>
                  <a:pt x="3939439" y="0"/>
                </a:lnTo>
                <a:lnTo>
                  <a:pt x="3949969" y="68994"/>
                </a:lnTo>
                <a:cubicBezTo>
                  <a:pt x="3956729" y="135559"/>
                  <a:pt x="3960192" y="203099"/>
                  <a:pt x="3960192" y="271447"/>
                </a:cubicBezTo>
                <a:cubicBezTo>
                  <a:pt x="3960192" y="1365024"/>
                  <a:pt x="3073673" y="2251543"/>
                  <a:pt x="1980096" y="2251543"/>
                </a:cubicBezTo>
                <a:cubicBezTo>
                  <a:pt x="886519" y="2251543"/>
                  <a:pt x="0" y="1365024"/>
                  <a:pt x="0" y="271447"/>
                </a:cubicBezTo>
                <a:cubicBezTo>
                  <a:pt x="0" y="203099"/>
                  <a:pt x="3463" y="135559"/>
                  <a:pt x="10223" y="68994"/>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34" name="Picture 10" descr="Image result for billie eilish ocean eyes">
            <a:extLst>
              <a:ext uri="{FF2B5EF4-FFF2-40B4-BE49-F238E27FC236}">
                <a16:creationId xmlns:a16="http://schemas.microsoft.com/office/drawing/2014/main" id="{74E49DEA-A4F5-4A57-84A2-4D5DC780B397}"/>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r="650" b="-2"/>
          <a:stretch/>
        </p:blipFill>
        <p:spPr bwMode="auto">
          <a:xfrm>
            <a:off x="1860024" y="1"/>
            <a:ext cx="3674754" cy="2106932"/>
          </a:xfrm>
          <a:custGeom>
            <a:avLst/>
            <a:gdLst/>
            <a:ahLst/>
            <a:cxnLst/>
            <a:rect l="l" t="t" r="r" b="b"/>
            <a:pathLst>
              <a:path w="3674754" h="2106932">
                <a:moveTo>
                  <a:pt x="21954" y="0"/>
                </a:moveTo>
                <a:lnTo>
                  <a:pt x="3652800" y="0"/>
                </a:lnTo>
                <a:lnTo>
                  <a:pt x="3665268" y="81694"/>
                </a:lnTo>
                <a:cubicBezTo>
                  <a:pt x="3671541" y="143461"/>
                  <a:pt x="3674754" y="206133"/>
                  <a:pt x="3674754" y="269555"/>
                </a:cubicBezTo>
                <a:cubicBezTo>
                  <a:pt x="3674754" y="1284311"/>
                  <a:pt x="2852132" y="2106932"/>
                  <a:pt x="1837377" y="2106932"/>
                </a:cubicBezTo>
                <a:cubicBezTo>
                  <a:pt x="822622" y="2106932"/>
                  <a:pt x="0" y="1284311"/>
                  <a:pt x="0" y="269555"/>
                </a:cubicBezTo>
                <a:cubicBezTo>
                  <a:pt x="0" y="206133"/>
                  <a:pt x="3214" y="143461"/>
                  <a:pt x="9486" y="81694"/>
                </a:cubicBezTo>
                <a:close/>
              </a:path>
            </a:pathLst>
          </a:custGeom>
          <a:effectLst>
            <a:softEdge rad="0"/>
          </a:effectLst>
          <a:extLst>
            <a:ext uri="{909E8E84-426E-40DD-AFC4-6F175D3DCCD1}">
              <a14:hiddenFill xmlns:a14="http://schemas.microsoft.com/office/drawing/2010/main">
                <a:solidFill>
                  <a:srgbClr val="FFFFFF"/>
                </a:solidFill>
              </a14:hiddenFill>
            </a:ext>
          </a:extLst>
        </p:spPr>
      </p:pic>
      <p:sp>
        <p:nvSpPr>
          <p:cNvPr id="151" name="Freeform 68">
            <a:extLst>
              <a:ext uri="{FF2B5EF4-FFF2-40B4-BE49-F238E27FC236}">
                <a16:creationId xmlns:a16="http://schemas.microsoft.com/office/drawing/2014/main" id="{FEBD362A-CC27-47D9-8FC3-A5E91BA07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12701"/>
            <a:ext cx="4956705" cy="3945299"/>
          </a:xfrm>
          <a:custGeom>
            <a:avLst/>
            <a:gdLst>
              <a:gd name="connsiteX0" fmla="*/ 2718646 w 4956705"/>
              <a:gd name="connsiteY0" fmla="*/ 0 h 3945299"/>
              <a:gd name="connsiteX1" fmla="*/ 4816486 w 4956705"/>
              <a:gd name="connsiteY1" fmla="*/ 989335 h 3945299"/>
              <a:gd name="connsiteX2" fmla="*/ 4956705 w 4956705"/>
              <a:gd name="connsiteY2" fmla="*/ 1176848 h 3945299"/>
              <a:gd name="connsiteX3" fmla="*/ 4956705 w 4956705"/>
              <a:gd name="connsiteY3" fmla="*/ 3945299 h 3945299"/>
              <a:gd name="connsiteX4" fmla="*/ 294783 w 4956705"/>
              <a:gd name="connsiteY4" fmla="*/ 3945299 h 3945299"/>
              <a:gd name="connsiteX5" fmla="*/ 213645 w 4956705"/>
              <a:gd name="connsiteY5" fmla="*/ 3776866 h 3945299"/>
              <a:gd name="connsiteX6" fmla="*/ 0 w 4956705"/>
              <a:gd name="connsiteY6" fmla="*/ 2718646 h 3945299"/>
              <a:gd name="connsiteX7" fmla="*/ 2718646 w 4956705"/>
              <a:gd name="connsiteY7" fmla="*/ 0 h 394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6705" h="3945299">
                <a:moveTo>
                  <a:pt x="2718646" y="0"/>
                </a:moveTo>
                <a:cubicBezTo>
                  <a:pt x="3563221" y="0"/>
                  <a:pt x="4317846" y="385123"/>
                  <a:pt x="4816486" y="989335"/>
                </a:cubicBezTo>
                <a:lnTo>
                  <a:pt x="4956705" y="1176848"/>
                </a:lnTo>
                <a:lnTo>
                  <a:pt x="4956705" y="3945299"/>
                </a:lnTo>
                <a:lnTo>
                  <a:pt x="294783" y="3945299"/>
                </a:lnTo>
                <a:lnTo>
                  <a:pt x="213645" y="3776866"/>
                </a:lnTo>
                <a:cubicBezTo>
                  <a:pt x="76074" y="3451612"/>
                  <a:pt x="0" y="3094013"/>
                  <a:pt x="0" y="2718646"/>
                </a:cubicBezTo>
                <a:cubicBezTo>
                  <a:pt x="0" y="1217179"/>
                  <a:pt x="1217179" y="0"/>
                  <a:pt x="271864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36" name="Picture 12" descr="See the source image">
            <a:extLst>
              <a:ext uri="{FF2B5EF4-FFF2-40B4-BE49-F238E27FC236}">
                <a16:creationId xmlns:a16="http://schemas.microsoft.com/office/drawing/2014/main" id="{21C0F0FC-6E3A-4604-AF9C-EAC5391DCC8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7982" r="6109" b="-1"/>
          <a:stretch/>
        </p:blipFill>
        <p:spPr bwMode="auto">
          <a:xfrm>
            <a:off x="20" y="3076732"/>
            <a:ext cx="4792654" cy="3781268"/>
          </a:xfrm>
          <a:custGeom>
            <a:avLst/>
            <a:gdLst/>
            <a:ahLst/>
            <a:cxnLst/>
            <a:rect l="l" t="t" r="r" b="b"/>
            <a:pathLst>
              <a:path w="4792674" h="3781268">
                <a:moveTo>
                  <a:pt x="2238059" y="0"/>
                </a:moveTo>
                <a:cubicBezTo>
                  <a:pt x="3648934" y="0"/>
                  <a:pt x="4792674" y="1143740"/>
                  <a:pt x="4792674" y="2554615"/>
                </a:cubicBezTo>
                <a:cubicBezTo>
                  <a:pt x="4792674" y="2995514"/>
                  <a:pt x="4680980" y="3410325"/>
                  <a:pt x="4484346" y="3772297"/>
                </a:cubicBezTo>
                <a:lnTo>
                  <a:pt x="4478895" y="3781268"/>
                </a:lnTo>
                <a:lnTo>
                  <a:pt x="0" y="3781268"/>
                </a:lnTo>
                <a:lnTo>
                  <a:pt x="0" y="1323391"/>
                </a:lnTo>
                <a:lnTo>
                  <a:pt x="119732" y="1126306"/>
                </a:lnTo>
                <a:cubicBezTo>
                  <a:pt x="578815" y="446774"/>
                  <a:pt x="1356262" y="0"/>
                  <a:pt x="2238059" y="0"/>
                </a:cubicBezTo>
                <a:close/>
              </a:path>
            </a:pathLst>
          </a:cu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DB03F72-60C2-42FB-A218-968F4B8D2D4D}"/>
              </a:ext>
            </a:extLst>
          </p:cNvPr>
          <p:cNvSpPr txBox="1"/>
          <p:nvPr/>
        </p:nvSpPr>
        <p:spPr>
          <a:xfrm>
            <a:off x="5674393" y="1093056"/>
            <a:ext cx="4977578" cy="3639289"/>
          </a:xfrm>
          <a:prstGeom prst="rect">
            <a:avLst/>
          </a:prstGeom>
        </p:spPr>
        <p:txBody>
          <a:bodyPr vert="horz" lIns="91440" tIns="45720" rIns="91440" bIns="45720" rtlCol="0" anchor="ctr">
            <a:normAutofit/>
          </a:bodyPr>
          <a:lstStyle/>
          <a:p>
            <a:pPr>
              <a:lnSpc>
                <a:spcPct val="90000"/>
              </a:lnSpc>
              <a:spcAft>
                <a:spcPts val="600"/>
              </a:spcAft>
            </a:pPr>
            <a:r>
              <a:rPr lang="en-US" sz="2000" dirty="0">
                <a:solidFill>
                  <a:srgbClr val="000000"/>
                </a:solidFill>
                <a:latin typeface="Forte" panose="03060902040502070203" pitchFamily="66" charset="0"/>
              </a:rPr>
              <a:t>Full name: Billie Eilish Pirate Baird O’ Connell</a:t>
            </a:r>
          </a:p>
          <a:p>
            <a:pPr>
              <a:lnSpc>
                <a:spcPct val="90000"/>
              </a:lnSpc>
              <a:spcAft>
                <a:spcPts val="600"/>
              </a:spcAft>
            </a:pPr>
            <a:r>
              <a:rPr lang="en-US" sz="2000" dirty="0">
                <a:solidFill>
                  <a:srgbClr val="000000"/>
                </a:solidFill>
                <a:latin typeface="Forte" panose="03060902040502070203" pitchFamily="66" charset="0"/>
              </a:rPr>
              <a:t>Nationality: American </a:t>
            </a:r>
          </a:p>
          <a:p>
            <a:pPr>
              <a:lnSpc>
                <a:spcPct val="90000"/>
              </a:lnSpc>
              <a:spcAft>
                <a:spcPts val="600"/>
              </a:spcAft>
            </a:pPr>
            <a:r>
              <a:rPr lang="en-US" sz="2000" dirty="0">
                <a:solidFill>
                  <a:srgbClr val="000000"/>
                </a:solidFill>
                <a:latin typeface="Forte" panose="03060902040502070203" pitchFamily="66" charset="0"/>
              </a:rPr>
              <a:t>Birthday: December 18, 2001</a:t>
            </a:r>
          </a:p>
          <a:p>
            <a:pPr>
              <a:lnSpc>
                <a:spcPct val="90000"/>
              </a:lnSpc>
              <a:spcAft>
                <a:spcPts val="600"/>
              </a:spcAft>
            </a:pPr>
            <a:r>
              <a:rPr lang="en-US" sz="2000" dirty="0">
                <a:solidFill>
                  <a:srgbClr val="000000"/>
                </a:solidFill>
                <a:latin typeface="Forte" panose="03060902040502070203" pitchFamily="66" charset="0"/>
              </a:rPr>
              <a:t>Top Songs: Bad guy, Ocean Eyes, No time to die, Don’t smile at me</a:t>
            </a:r>
          </a:p>
          <a:p>
            <a:pPr indent="-228600">
              <a:lnSpc>
                <a:spcPct val="90000"/>
              </a:lnSpc>
              <a:spcAft>
                <a:spcPts val="600"/>
              </a:spcAft>
              <a:buFont typeface="Arial" panose="020B0604020202020204" pitchFamily="34" charset="0"/>
              <a:buChar char="•"/>
            </a:pPr>
            <a:endParaRPr lang="en-US" sz="2000" dirty="0">
              <a:solidFill>
                <a:srgbClr val="000000"/>
              </a:solidFill>
            </a:endParaRPr>
          </a:p>
        </p:txBody>
      </p:sp>
      <p:sp>
        <p:nvSpPr>
          <p:cNvPr id="8" name="TextBox 7">
            <a:extLst>
              <a:ext uri="{FF2B5EF4-FFF2-40B4-BE49-F238E27FC236}">
                <a16:creationId xmlns:a16="http://schemas.microsoft.com/office/drawing/2014/main" id="{2CA3107A-9A94-4A1C-BA68-18290777A74A}"/>
              </a:ext>
            </a:extLst>
          </p:cNvPr>
          <p:cNvSpPr txBox="1"/>
          <p:nvPr/>
        </p:nvSpPr>
        <p:spPr>
          <a:xfrm>
            <a:off x="5615373" y="3790849"/>
            <a:ext cx="5904320" cy="1631216"/>
          </a:xfrm>
          <a:prstGeom prst="rect">
            <a:avLst/>
          </a:prstGeom>
          <a:noFill/>
        </p:spPr>
        <p:txBody>
          <a:bodyPr wrap="square" rtlCol="0">
            <a:spAutoFit/>
          </a:bodyPr>
          <a:lstStyle/>
          <a:p>
            <a:pPr>
              <a:spcAft>
                <a:spcPts val="600"/>
              </a:spcAft>
            </a:pPr>
            <a:r>
              <a:rPr lang="en-US" sz="2000" dirty="0">
                <a:latin typeface="Forte" panose="03060902040502070203" pitchFamily="66" charset="0"/>
              </a:rPr>
              <a:t>Billie was born in Los Angeles, California. She was homeschooled so her mother taught her with her brother, Finneas, the basics of song writing.  They</a:t>
            </a:r>
            <a:r>
              <a:rPr lang="el-GR" sz="2000" dirty="0">
                <a:latin typeface="Forte" panose="03060902040502070203" pitchFamily="66" charset="0"/>
              </a:rPr>
              <a:t> </a:t>
            </a:r>
            <a:r>
              <a:rPr lang="en-US" sz="2000" dirty="0">
                <a:latin typeface="Forte" panose="03060902040502070203" pitchFamily="66" charset="0"/>
              </a:rPr>
              <a:t>worked together</a:t>
            </a:r>
            <a:r>
              <a:rPr lang="el-GR" sz="2000" dirty="0">
                <a:latin typeface="Forte" panose="03060902040502070203" pitchFamily="66" charset="0"/>
              </a:rPr>
              <a:t> </a:t>
            </a:r>
            <a:r>
              <a:rPr lang="en-US" sz="2000" dirty="0">
                <a:latin typeface="Forte" panose="03060902040502070203" pitchFamily="66" charset="0"/>
              </a:rPr>
              <a:t>and they compose “No time to die” and many other songs.</a:t>
            </a:r>
            <a:endParaRPr lang="en-CY" sz="2000" dirty="0">
              <a:solidFill>
                <a:schemeClr val="bg1"/>
              </a:solidFill>
              <a:latin typeface="Forte" panose="03060902040502070203" pitchFamily="66" charset="0"/>
            </a:endParaRPr>
          </a:p>
        </p:txBody>
      </p:sp>
    </p:spTree>
    <p:extLst>
      <p:ext uri="{BB962C8B-B14F-4D97-AF65-F5344CB8AC3E}">
        <p14:creationId xmlns:p14="http://schemas.microsoft.com/office/powerpoint/2010/main" val="34980219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034"/>
                                        </p:tgtEl>
                                        <p:attrNameLst>
                                          <p:attrName>style.visibility</p:attrName>
                                        </p:attrNameLst>
                                      </p:cBhvr>
                                      <p:to>
                                        <p:strVal val="visible"/>
                                      </p:to>
                                    </p:set>
                                    <p:animEffect transition="in" filter="wipe(down)">
                                      <p:cBhvr>
                                        <p:cTn id="22" dur="500"/>
                                        <p:tgtEl>
                                          <p:spTgt spid="103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036"/>
                                        </p:tgtEl>
                                        <p:attrNameLst>
                                          <p:attrName>style.visibility</p:attrName>
                                        </p:attrNameLst>
                                      </p:cBhvr>
                                      <p:to>
                                        <p:strVal val="visible"/>
                                      </p:to>
                                    </p:set>
                                    <p:animEffect transition="in" filter="wipe(down)">
                                      <p:cBhvr>
                                        <p:cTn id="27" dur="500"/>
                                        <p:tgtEl>
                                          <p:spTgt spid="10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F56F5174-31D9-4DBB-AAB7-A1FD7BDB1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3" name="Picture 72">
            <a:extLst>
              <a:ext uri="{FF2B5EF4-FFF2-40B4-BE49-F238E27FC236}">
                <a16:creationId xmlns:a16="http://schemas.microsoft.com/office/drawing/2014/main" id="{AE113210-7872-481A-ADE6-3A05CCAF5E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14EF5E7B-7F4E-4633-9BF4-D5E795135590}"/>
              </a:ext>
            </a:extLst>
          </p:cNvPr>
          <p:cNvSpPr>
            <a:spLocks noGrp="1"/>
          </p:cNvSpPr>
          <p:nvPr>
            <p:ph type="title"/>
          </p:nvPr>
        </p:nvSpPr>
        <p:spPr>
          <a:xfrm>
            <a:off x="7051874" y="784511"/>
            <a:ext cx="4977976" cy="1454051"/>
          </a:xfrm>
        </p:spPr>
        <p:txBody>
          <a:bodyPr vert="horz" lIns="91440" tIns="45720" rIns="91440" bIns="45720" rtlCol="0" anchor="ctr">
            <a:normAutofit/>
          </a:bodyPr>
          <a:lstStyle/>
          <a:p>
            <a:r>
              <a:rPr lang="en-US" dirty="0">
                <a:solidFill>
                  <a:srgbClr val="000000"/>
                </a:solidFill>
                <a:latin typeface="Forte" panose="03060902040502070203" pitchFamily="66" charset="0"/>
              </a:rPr>
              <a:t>Awards</a:t>
            </a:r>
          </a:p>
        </p:txBody>
      </p:sp>
      <p:sp>
        <p:nvSpPr>
          <p:cNvPr id="75" name="Freeform 62">
            <a:extLst>
              <a:ext uri="{FF2B5EF4-FFF2-40B4-BE49-F238E27FC236}">
                <a16:creationId xmlns:a16="http://schemas.microsoft.com/office/drawing/2014/main" id="{F9A95BEE-6BB1-4A28-A8E6-A34B2E42EF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050" name="Picture 2" descr="See the source image">
            <a:extLst>
              <a:ext uri="{FF2B5EF4-FFF2-40B4-BE49-F238E27FC236}">
                <a16:creationId xmlns:a16="http://schemas.microsoft.com/office/drawing/2014/main" id="{5B99579B-E7B6-42F6-AF93-D47FF4C16517}"/>
              </a:ext>
            </a:extLst>
          </p:cNvPr>
          <p:cNvPicPr>
            <a:picLocks noGrp="1" noChangeAspect="1" noChangeArrowheads="1"/>
          </p:cNvPicPr>
          <p:nvPr>
            <p:ph idx="1"/>
          </p:nvPr>
        </p:nvPicPr>
        <p:blipFill rotWithShape="1">
          <a:blip r:embed="rId3">
            <a:alphaModFix/>
            <a:extLst>
              <a:ext uri="{28A0092B-C50C-407E-A947-70E740481C1C}">
                <a14:useLocalDpi xmlns:a14="http://schemas.microsoft.com/office/drawing/2010/main" val="0"/>
              </a:ext>
            </a:extLst>
          </a:blip>
          <a:srcRect l="15168" r="18670" b="2"/>
          <a:stretch/>
        </p:blipFill>
        <p:spPr bwMode="auto">
          <a:xfrm>
            <a:off x="20" y="907231"/>
            <a:ext cx="4838021" cy="5063738"/>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D762DDC-CBE2-4801-978F-4742AC6162CE}"/>
              </a:ext>
            </a:extLst>
          </p:cNvPr>
          <p:cNvSpPr txBox="1"/>
          <p:nvPr/>
        </p:nvSpPr>
        <p:spPr>
          <a:xfrm>
            <a:off x="5933294" y="1918955"/>
            <a:ext cx="4977578" cy="3639289"/>
          </a:xfrm>
          <a:prstGeom prst="rect">
            <a:avLst/>
          </a:prstGeom>
        </p:spPr>
        <p:txBody>
          <a:bodyPr vert="horz" lIns="91440" tIns="45720" rIns="91440" bIns="45720" rtlCol="0" anchor="ctr">
            <a:normAutofit/>
          </a:bodyPr>
          <a:lstStyle/>
          <a:p>
            <a:pPr>
              <a:lnSpc>
                <a:spcPct val="90000"/>
              </a:lnSpc>
              <a:spcAft>
                <a:spcPts val="600"/>
              </a:spcAft>
            </a:pPr>
            <a:r>
              <a:rPr lang="en-US" sz="2400" dirty="0">
                <a:solidFill>
                  <a:srgbClr val="000000"/>
                </a:solidFill>
                <a:latin typeface="Forte" panose="03060902040502070203" pitchFamily="66" charset="0"/>
              </a:rPr>
              <a:t>Billie won five Grammy Awards, two Guinness World Records, two American Music Awards, two MTV Europe Music Awards, one NRJ Music Awards, one Billboard Music Awards, one Brit Award and three MTV Video Music Awards. She is the youngest person in history to win the four main Grammy categories in the same year. </a:t>
            </a:r>
          </a:p>
        </p:txBody>
      </p:sp>
    </p:spTree>
    <p:extLst>
      <p:ext uri="{BB962C8B-B14F-4D97-AF65-F5344CB8AC3E}">
        <p14:creationId xmlns:p14="http://schemas.microsoft.com/office/powerpoint/2010/main" val="134467817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ipe(down)">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 name="Rectangle 142">
            <a:extLst>
              <a:ext uri="{FF2B5EF4-FFF2-40B4-BE49-F238E27FC236}">
                <a16:creationId xmlns:a16="http://schemas.microsoft.com/office/drawing/2014/main" id="{DE09615D-24FD-4086-87D4-3BC6FF4383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48309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Picture 144">
            <a:extLst>
              <a:ext uri="{FF2B5EF4-FFF2-40B4-BE49-F238E27FC236}">
                <a16:creationId xmlns:a16="http://schemas.microsoft.com/office/drawing/2014/main" id="{2CD1987F-8813-4F4A-BE57-BB00FB4F081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Title 1">
            <a:extLst>
              <a:ext uri="{FF2B5EF4-FFF2-40B4-BE49-F238E27FC236}">
                <a16:creationId xmlns:a16="http://schemas.microsoft.com/office/drawing/2014/main" id="{2355A570-6302-402E-B44A-7026257CC01B}"/>
              </a:ext>
            </a:extLst>
          </p:cNvPr>
          <p:cNvSpPr>
            <a:spLocks noGrp="1"/>
          </p:cNvSpPr>
          <p:nvPr>
            <p:ph type="title"/>
          </p:nvPr>
        </p:nvSpPr>
        <p:spPr>
          <a:xfrm>
            <a:off x="7660980" y="1005928"/>
            <a:ext cx="4333814" cy="1454051"/>
          </a:xfrm>
        </p:spPr>
        <p:txBody>
          <a:bodyPr>
            <a:normAutofit/>
          </a:bodyPr>
          <a:lstStyle/>
          <a:p>
            <a:r>
              <a:rPr lang="en-US" sz="3600" dirty="0">
                <a:solidFill>
                  <a:srgbClr val="000000"/>
                </a:solidFill>
                <a:latin typeface="Forte" panose="03060902040502070203" pitchFamily="66" charset="0"/>
              </a:rPr>
              <a:t> Style</a:t>
            </a:r>
            <a:endParaRPr lang="en-CY" sz="3600" dirty="0">
              <a:solidFill>
                <a:srgbClr val="000000"/>
              </a:solidFill>
              <a:latin typeface="Forte" panose="03060902040502070203" pitchFamily="66" charset="0"/>
            </a:endParaRPr>
          </a:p>
        </p:txBody>
      </p:sp>
      <p:sp>
        <p:nvSpPr>
          <p:cNvPr id="147" name="Freeform 67">
            <a:extLst>
              <a:ext uri="{FF2B5EF4-FFF2-40B4-BE49-F238E27FC236}">
                <a16:creationId xmlns:a16="http://schemas.microsoft.com/office/drawing/2014/main" id="{68C00EAE-4816-44D0-8DA9-3F070179BA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153036"/>
            <a:ext cx="3242130" cy="2704964"/>
          </a:xfrm>
          <a:custGeom>
            <a:avLst/>
            <a:gdLst>
              <a:gd name="connsiteX0" fmla="*/ 1465277 w 3242130"/>
              <a:gd name="connsiteY0" fmla="*/ 0 h 2704964"/>
              <a:gd name="connsiteX1" fmla="*/ 3242130 w 3242130"/>
              <a:gd name="connsiteY1" fmla="*/ 1776853 h 2704964"/>
              <a:gd name="connsiteX2" fmla="*/ 3027674 w 3242130"/>
              <a:gd name="connsiteY2" fmla="*/ 2623807 h 2704964"/>
              <a:gd name="connsiteX3" fmla="*/ 2978369 w 3242130"/>
              <a:gd name="connsiteY3" fmla="*/ 2704964 h 2704964"/>
              <a:gd name="connsiteX4" fmla="*/ 0 w 3242130"/>
              <a:gd name="connsiteY4" fmla="*/ 2704964 h 2704964"/>
              <a:gd name="connsiteX5" fmla="*/ 0 w 3242130"/>
              <a:gd name="connsiteY5" fmla="*/ 772542 h 2704964"/>
              <a:gd name="connsiteX6" fmla="*/ 94171 w 3242130"/>
              <a:gd name="connsiteY6" fmla="*/ 646610 h 2704964"/>
              <a:gd name="connsiteX7" fmla="*/ 1465277 w 3242130"/>
              <a:gd name="connsiteY7" fmla="*/ 0 h 2704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42130" h="2704964">
                <a:moveTo>
                  <a:pt x="1465277" y="0"/>
                </a:moveTo>
                <a:cubicBezTo>
                  <a:pt x="2446606" y="0"/>
                  <a:pt x="3242130" y="795524"/>
                  <a:pt x="3242130" y="1776853"/>
                </a:cubicBezTo>
                <a:cubicBezTo>
                  <a:pt x="3242130" y="2083519"/>
                  <a:pt x="3164442" y="2372039"/>
                  <a:pt x="3027674" y="2623807"/>
                </a:cubicBezTo>
                <a:lnTo>
                  <a:pt x="2978369" y="2704964"/>
                </a:lnTo>
                <a:lnTo>
                  <a:pt x="0" y="2704964"/>
                </a:lnTo>
                <a:lnTo>
                  <a:pt x="0" y="772542"/>
                </a:lnTo>
                <a:lnTo>
                  <a:pt x="94171" y="646610"/>
                </a:lnTo>
                <a:cubicBezTo>
                  <a:pt x="420072" y="251709"/>
                  <a:pt x="913280" y="0"/>
                  <a:pt x="1465277"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9" name="Oval 148">
            <a:extLst>
              <a:ext uri="{FF2B5EF4-FFF2-40B4-BE49-F238E27FC236}">
                <a16:creationId xmlns:a16="http://schemas.microsoft.com/office/drawing/2014/main" id="{D5391212-5277-4C05-9E96-E724C9611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5971" y="2816635"/>
            <a:ext cx="2865340" cy="2865340"/>
          </a:xfrm>
          <a:prstGeom prst="ellipse">
            <a:avLst/>
          </a:pr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65">
            <a:extLst>
              <a:ext uri="{FF2B5EF4-FFF2-40B4-BE49-F238E27FC236}">
                <a16:creationId xmlns:a16="http://schemas.microsoft.com/office/drawing/2014/main" id="{0B331F10-0144-4133-AB48-EDEFB35465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090921" cy="3465906"/>
          </a:xfrm>
          <a:custGeom>
            <a:avLst/>
            <a:gdLst>
              <a:gd name="connsiteX0" fmla="*/ 0 w 4090921"/>
              <a:gd name="connsiteY0" fmla="*/ 0 h 3465906"/>
              <a:gd name="connsiteX1" fmla="*/ 3746474 w 4090921"/>
              <a:gd name="connsiteY1" fmla="*/ 0 h 3465906"/>
              <a:gd name="connsiteX2" fmla="*/ 3817144 w 4090921"/>
              <a:gd name="connsiteY2" fmla="*/ 116327 h 3465906"/>
              <a:gd name="connsiteX3" fmla="*/ 4090921 w 4090921"/>
              <a:gd name="connsiteY3" fmla="*/ 1197557 h 3465906"/>
              <a:gd name="connsiteX4" fmla="*/ 1822572 w 4090921"/>
              <a:gd name="connsiteY4" fmla="*/ 3465906 h 3465906"/>
              <a:gd name="connsiteX5" fmla="*/ 72204 w 4090921"/>
              <a:gd name="connsiteY5" fmla="*/ 2640438 h 3465906"/>
              <a:gd name="connsiteX6" fmla="*/ 0 w 4090921"/>
              <a:gd name="connsiteY6" fmla="*/ 2543882 h 3465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90921" h="3465906">
                <a:moveTo>
                  <a:pt x="0" y="0"/>
                </a:moveTo>
                <a:lnTo>
                  <a:pt x="3746474" y="0"/>
                </a:lnTo>
                <a:lnTo>
                  <a:pt x="3817144" y="116327"/>
                </a:lnTo>
                <a:cubicBezTo>
                  <a:pt x="3991744" y="437737"/>
                  <a:pt x="4090921" y="806065"/>
                  <a:pt x="4090921" y="1197557"/>
                </a:cubicBezTo>
                <a:cubicBezTo>
                  <a:pt x="4090921" y="2450332"/>
                  <a:pt x="3075348" y="3465906"/>
                  <a:pt x="1822572" y="3465906"/>
                </a:cubicBezTo>
                <a:cubicBezTo>
                  <a:pt x="1117886" y="3465906"/>
                  <a:pt x="488252" y="3144572"/>
                  <a:pt x="72204" y="2640438"/>
                </a:cubicBezTo>
                <a:lnTo>
                  <a:pt x="0" y="2543882"/>
                </a:ln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078" name="Picture 6" descr="See the source image">
            <a:extLst>
              <a:ext uri="{FF2B5EF4-FFF2-40B4-BE49-F238E27FC236}">
                <a16:creationId xmlns:a16="http://schemas.microsoft.com/office/drawing/2014/main" id="{5F8D4E1E-7836-41FC-824C-A1B62CC38C1A}"/>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r="3" b="54568"/>
          <a:stretch/>
        </p:blipFill>
        <p:spPr bwMode="auto">
          <a:xfrm>
            <a:off x="20" y="4310923"/>
            <a:ext cx="3083422" cy="2547077"/>
          </a:xfrm>
          <a:custGeom>
            <a:avLst/>
            <a:gdLst/>
            <a:ahLst/>
            <a:cxnLst/>
            <a:rect l="l" t="t" r="r" b="b"/>
            <a:pathLst>
              <a:path w="3083442" h="2547077">
                <a:moveTo>
                  <a:pt x="1464476" y="0"/>
                </a:moveTo>
                <a:cubicBezTo>
                  <a:pt x="2358607" y="0"/>
                  <a:pt x="3083442" y="724836"/>
                  <a:pt x="3083442" y="1618966"/>
                </a:cubicBezTo>
                <a:cubicBezTo>
                  <a:pt x="3083442" y="1954265"/>
                  <a:pt x="2981512" y="2265757"/>
                  <a:pt x="2806948" y="2524145"/>
                </a:cubicBezTo>
                <a:lnTo>
                  <a:pt x="2789800" y="2547077"/>
                </a:lnTo>
                <a:lnTo>
                  <a:pt x="139152" y="2547077"/>
                </a:lnTo>
                <a:lnTo>
                  <a:pt x="122004" y="2524145"/>
                </a:lnTo>
                <a:cubicBezTo>
                  <a:pt x="92910" y="2481081"/>
                  <a:pt x="65834" y="2436541"/>
                  <a:pt x="40911" y="2390661"/>
                </a:cubicBezTo>
                <a:lnTo>
                  <a:pt x="0" y="2305737"/>
                </a:lnTo>
                <a:lnTo>
                  <a:pt x="0" y="932195"/>
                </a:lnTo>
                <a:lnTo>
                  <a:pt x="40911" y="847271"/>
                </a:lnTo>
                <a:cubicBezTo>
                  <a:pt x="315065" y="342598"/>
                  <a:pt x="849762" y="0"/>
                  <a:pt x="1464476"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pic>
        <p:nvPicPr>
          <p:cNvPr id="3076" name="Picture 4" descr="Image result for billie eilish style">
            <a:extLst>
              <a:ext uri="{FF2B5EF4-FFF2-40B4-BE49-F238E27FC236}">
                <a16:creationId xmlns:a16="http://schemas.microsoft.com/office/drawing/2014/main" id="{46AA7C89-61AE-4BDB-9A2E-CA97D4F36C32}"/>
              </a:ext>
            </a:extLst>
          </p:cNvPr>
          <p:cNvPicPr>
            <a:picLocks noChangeAspect="1" noChangeArrowheads="1"/>
          </p:cNvPicPr>
          <p:nvPr/>
        </p:nvPicPr>
        <p:blipFill rotWithShape="1">
          <a:blip r:embed="rId4">
            <a:alphaModFix/>
            <a:extLst>
              <a:ext uri="{28A0092B-C50C-407E-A947-70E740481C1C}">
                <a14:useLocalDpi xmlns:a14="http://schemas.microsoft.com/office/drawing/2010/main" val="0"/>
              </a:ext>
            </a:extLst>
          </a:blip>
          <a:srcRect t="23903" r="2" b="13977"/>
          <a:stretch/>
        </p:blipFill>
        <p:spPr bwMode="auto">
          <a:xfrm>
            <a:off x="3532736" y="2984162"/>
            <a:ext cx="2555402" cy="2555402"/>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pic>
        <p:nvPicPr>
          <p:cNvPr id="3080" name="Picture 8" descr="See the source image">
            <a:extLst>
              <a:ext uri="{FF2B5EF4-FFF2-40B4-BE49-F238E27FC236}">
                <a16:creationId xmlns:a16="http://schemas.microsoft.com/office/drawing/2014/main" id="{61EB3D08-BBBE-404F-AA56-8F67C2A3165D}"/>
              </a:ext>
            </a:extLst>
          </p:cNvPr>
          <p:cNvPicPr>
            <a:picLocks noChangeAspect="1" noChangeArrowheads="1"/>
          </p:cNvPicPr>
          <p:nvPr/>
        </p:nvPicPr>
        <p:blipFill rotWithShape="1">
          <a:blip r:embed="rId5">
            <a:alphaModFix/>
            <a:extLst>
              <a:ext uri="{28A0092B-C50C-407E-A947-70E740481C1C}">
                <a14:useLocalDpi xmlns:a14="http://schemas.microsoft.com/office/drawing/2010/main" val="0"/>
              </a:ext>
            </a:extLst>
          </a:blip>
          <a:srcRect r="-2" b="35204"/>
          <a:stretch/>
        </p:blipFill>
        <p:spPr bwMode="auto">
          <a:xfrm>
            <a:off x="1" y="-1"/>
            <a:ext cx="3943111" cy="3318096"/>
          </a:xfrm>
          <a:custGeom>
            <a:avLst/>
            <a:gdLst/>
            <a:ahLst/>
            <a:cxnLst/>
            <a:rect l="l" t="t" r="r" b="b"/>
            <a:pathLst>
              <a:path w="3943111" h="3318096">
                <a:moveTo>
                  <a:pt x="73119" y="0"/>
                </a:moveTo>
                <a:lnTo>
                  <a:pt x="3572026" y="0"/>
                </a:lnTo>
                <a:lnTo>
                  <a:pt x="3580957" y="11944"/>
                </a:lnTo>
                <a:cubicBezTo>
                  <a:pt x="3809602" y="350384"/>
                  <a:pt x="3943111" y="758379"/>
                  <a:pt x="3943111" y="1197557"/>
                </a:cubicBezTo>
                <a:cubicBezTo>
                  <a:pt x="3943111" y="2368699"/>
                  <a:pt x="2993714" y="3318096"/>
                  <a:pt x="1822572" y="3318096"/>
                </a:cubicBezTo>
                <a:cubicBezTo>
                  <a:pt x="1090609" y="3318096"/>
                  <a:pt x="445264" y="2947238"/>
                  <a:pt x="64188" y="2383171"/>
                </a:cubicBezTo>
                <a:lnTo>
                  <a:pt x="0" y="2277515"/>
                </a:lnTo>
                <a:lnTo>
                  <a:pt x="0" y="117600"/>
                </a:lnTo>
                <a:lnTo>
                  <a:pt x="64188" y="11944"/>
                </a:lnTo>
                <a:close/>
              </a:path>
            </a:pathLst>
          </a:custGeom>
          <a:noFill/>
          <a:effectLst>
            <a:softEdge rad="0"/>
          </a:effectLst>
          <a:extLst>
            <a:ext uri="{909E8E84-426E-40DD-AFC4-6F175D3DCCD1}">
              <a14:hiddenFill xmlns:a14="http://schemas.microsoft.com/office/drawing/2010/main">
                <a:solidFill>
                  <a:srgbClr val="FFFFFF"/>
                </a:solidFill>
              </a14:hiddenFill>
            </a:ext>
          </a:extLst>
        </p:spPr>
      </p:pic>
      <p:sp>
        <p:nvSpPr>
          <p:cNvPr id="3082" name="Content Placeholder 3081">
            <a:extLst>
              <a:ext uri="{FF2B5EF4-FFF2-40B4-BE49-F238E27FC236}">
                <a16:creationId xmlns:a16="http://schemas.microsoft.com/office/drawing/2014/main" id="{E166D71C-437C-41E5-9CFD-726A06FE9EB0}"/>
              </a:ext>
            </a:extLst>
          </p:cNvPr>
          <p:cNvSpPr>
            <a:spLocks noGrp="1"/>
          </p:cNvSpPr>
          <p:nvPr>
            <p:ph idx="1"/>
          </p:nvPr>
        </p:nvSpPr>
        <p:spPr>
          <a:xfrm>
            <a:off x="6766993" y="1399067"/>
            <a:ext cx="4333468" cy="3639289"/>
          </a:xfrm>
        </p:spPr>
        <p:txBody>
          <a:bodyPr anchor="ctr">
            <a:normAutofit/>
          </a:bodyPr>
          <a:lstStyle/>
          <a:p>
            <a:pPr marL="0" indent="0">
              <a:buNone/>
            </a:pPr>
            <a:r>
              <a:rPr lang="en-US" sz="2400" dirty="0">
                <a:solidFill>
                  <a:srgbClr val="000000"/>
                </a:solidFill>
                <a:latin typeface="Forte" panose="03060902040502070203" pitchFamily="66" charset="0"/>
              </a:rPr>
              <a:t>Billie usually wears green and black hoodies or t-shirts. She changed her hear to a lot of colors like blue, green, light blue even and red.  </a:t>
            </a:r>
            <a:endParaRPr lang="en-US" sz="2000" dirty="0">
              <a:solidFill>
                <a:srgbClr val="000000"/>
              </a:solidFill>
              <a:latin typeface="Forte" panose="03060902040502070203" pitchFamily="66" charset="0"/>
            </a:endParaRPr>
          </a:p>
        </p:txBody>
      </p:sp>
    </p:spTree>
    <p:extLst>
      <p:ext uri="{BB962C8B-B14F-4D97-AF65-F5344CB8AC3E}">
        <p14:creationId xmlns:p14="http://schemas.microsoft.com/office/powerpoint/2010/main" val="233293223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080"/>
                                        </p:tgtEl>
                                        <p:attrNameLst>
                                          <p:attrName>style.visibility</p:attrName>
                                        </p:attrNameLst>
                                      </p:cBhvr>
                                      <p:to>
                                        <p:strVal val="visible"/>
                                      </p:to>
                                    </p:set>
                                    <p:animEffect transition="in" filter="wipe(down)">
                                      <p:cBhvr>
                                        <p:cTn id="7" dur="500"/>
                                        <p:tgtEl>
                                          <p:spTgt spid="308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076"/>
                                        </p:tgtEl>
                                        <p:attrNameLst>
                                          <p:attrName>style.visibility</p:attrName>
                                        </p:attrNameLst>
                                      </p:cBhvr>
                                      <p:to>
                                        <p:strVal val="visible"/>
                                      </p:to>
                                    </p:set>
                                    <p:animEffect transition="in" filter="wipe(down)">
                                      <p:cBhvr>
                                        <p:cTn id="17" dur="500"/>
                                        <p:tgtEl>
                                          <p:spTgt spid="307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082">
                                            <p:txEl>
                                              <p:pRg st="0" end="0"/>
                                            </p:txEl>
                                          </p:spTgt>
                                        </p:tgtEl>
                                        <p:attrNameLst>
                                          <p:attrName>style.visibility</p:attrName>
                                        </p:attrNameLst>
                                      </p:cBhvr>
                                      <p:to>
                                        <p:strVal val="visible"/>
                                      </p:to>
                                    </p:set>
                                    <p:animEffect transition="in" filter="wipe(down)">
                                      <p:cBhvr>
                                        <p:cTn id="22" dur="500"/>
                                        <p:tgtEl>
                                          <p:spTgt spid="3082">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078"/>
                                        </p:tgtEl>
                                        <p:attrNameLst>
                                          <p:attrName>style.visibility</p:attrName>
                                        </p:attrNameLst>
                                      </p:cBhvr>
                                      <p:to>
                                        <p:strVal val="visible"/>
                                      </p:to>
                                    </p:set>
                                    <p:animEffect transition="in" filter="wipe(down)">
                                      <p:cBhvr>
                                        <p:cTn id="27" dur="500"/>
                                        <p:tgtEl>
                                          <p:spTgt spid="3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08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 name="Rectangle 136">
            <a:extLst>
              <a:ext uri="{FF2B5EF4-FFF2-40B4-BE49-F238E27FC236}">
                <a16:creationId xmlns:a16="http://schemas.microsoft.com/office/drawing/2014/main" id="{DEE5C6BA-FE2A-4C38-8D88-E70C06E54F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48309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9" name="Picture 138">
            <a:extLst>
              <a:ext uri="{FF2B5EF4-FFF2-40B4-BE49-F238E27FC236}">
                <a16:creationId xmlns:a16="http://schemas.microsoft.com/office/drawing/2014/main" id="{53E66F28-0926-4CFB-BDAB-646CAB184CB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B583C78-9418-4781-9019-9352F8684018}"/>
              </a:ext>
            </a:extLst>
          </p:cNvPr>
          <p:cNvSpPr>
            <a:spLocks noGrp="1"/>
          </p:cNvSpPr>
          <p:nvPr>
            <p:ph type="title"/>
          </p:nvPr>
        </p:nvSpPr>
        <p:spPr>
          <a:xfrm>
            <a:off x="6433398" y="192582"/>
            <a:ext cx="4977976" cy="1454051"/>
          </a:xfrm>
        </p:spPr>
        <p:txBody>
          <a:bodyPr vert="horz" lIns="91440" tIns="45720" rIns="91440" bIns="45720" rtlCol="0">
            <a:normAutofit/>
          </a:bodyPr>
          <a:lstStyle/>
          <a:p>
            <a:r>
              <a:rPr lang="en-US" i="0" kern="1200" dirty="0">
                <a:solidFill>
                  <a:srgbClr val="000000"/>
                </a:solidFill>
                <a:effectLst/>
                <a:latin typeface="Forte" panose="03060902040502070203" pitchFamily="66" charset="0"/>
              </a:rPr>
              <a:t>Instruments</a:t>
            </a:r>
            <a:endParaRPr lang="en-US" kern="1200" dirty="0">
              <a:solidFill>
                <a:srgbClr val="000000"/>
              </a:solidFill>
              <a:latin typeface="Forte" panose="03060902040502070203" pitchFamily="66" charset="0"/>
            </a:endParaRPr>
          </a:p>
        </p:txBody>
      </p:sp>
      <p:sp>
        <p:nvSpPr>
          <p:cNvPr id="141" name="Freeform 60">
            <a:extLst>
              <a:ext uri="{FF2B5EF4-FFF2-40B4-BE49-F238E27FC236}">
                <a16:creationId xmlns:a16="http://schemas.microsoft.com/office/drawing/2014/main" id="{DE9FA85F-F0FB-4952-A05F-04CC67B18E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20409" y="1"/>
            <a:ext cx="3960192" cy="2251543"/>
          </a:xfrm>
          <a:custGeom>
            <a:avLst/>
            <a:gdLst>
              <a:gd name="connsiteX0" fmla="*/ 20753 w 3960192"/>
              <a:gd name="connsiteY0" fmla="*/ 0 h 2251543"/>
              <a:gd name="connsiteX1" fmla="*/ 3939439 w 3960192"/>
              <a:gd name="connsiteY1" fmla="*/ 0 h 2251543"/>
              <a:gd name="connsiteX2" fmla="*/ 3949969 w 3960192"/>
              <a:gd name="connsiteY2" fmla="*/ 68994 h 2251543"/>
              <a:gd name="connsiteX3" fmla="*/ 3960192 w 3960192"/>
              <a:gd name="connsiteY3" fmla="*/ 271447 h 2251543"/>
              <a:gd name="connsiteX4" fmla="*/ 1980096 w 3960192"/>
              <a:gd name="connsiteY4" fmla="*/ 2251543 h 2251543"/>
              <a:gd name="connsiteX5" fmla="*/ 0 w 3960192"/>
              <a:gd name="connsiteY5" fmla="*/ 271447 h 2251543"/>
              <a:gd name="connsiteX6" fmla="*/ 10223 w 3960192"/>
              <a:gd name="connsiteY6" fmla="*/ 68994 h 22515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60192" h="2251543">
                <a:moveTo>
                  <a:pt x="20753" y="0"/>
                </a:moveTo>
                <a:lnTo>
                  <a:pt x="3939439" y="0"/>
                </a:lnTo>
                <a:lnTo>
                  <a:pt x="3949969" y="68994"/>
                </a:lnTo>
                <a:cubicBezTo>
                  <a:pt x="3956729" y="135559"/>
                  <a:pt x="3960192" y="203099"/>
                  <a:pt x="3960192" y="271447"/>
                </a:cubicBezTo>
                <a:cubicBezTo>
                  <a:pt x="3960192" y="1365024"/>
                  <a:pt x="3073673" y="2251543"/>
                  <a:pt x="1980096" y="2251543"/>
                </a:cubicBezTo>
                <a:cubicBezTo>
                  <a:pt x="886519" y="2251543"/>
                  <a:pt x="0" y="1365024"/>
                  <a:pt x="0" y="271447"/>
                </a:cubicBezTo>
                <a:cubicBezTo>
                  <a:pt x="0" y="203099"/>
                  <a:pt x="3463" y="135559"/>
                  <a:pt x="10223" y="68994"/>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098" name="Picture 2" descr="See the source image">
            <a:extLst>
              <a:ext uri="{FF2B5EF4-FFF2-40B4-BE49-F238E27FC236}">
                <a16:creationId xmlns:a16="http://schemas.microsoft.com/office/drawing/2014/main" id="{B524925B-07BA-4C5D-8B28-F7F91DBEDC47}"/>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t="4854" r="1" b="4855"/>
          <a:stretch/>
        </p:blipFill>
        <p:spPr bwMode="auto">
          <a:xfrm>
            <a:off x="1860024" y="1"/>
            <a:ext cx="3674754" cy="2106932"/>
          </a:xfrm>
          <a:custGeom>
            <a:avLst/>
            <a:gdLst/>
            <a:ahLst/>
            <a:cxnLst/>
            <a:rect l="l" t="t" r="r" b="b"/>
            <a:pathLst>
              <a:path w="3674754" h="2106932">
                <a:moveTo>
                  <a:pt x="21954" y="0"/>
                </a:moveTo>
                <a:lnTo>
                  <a:pt x="3652800" y="0"/>
                </a:lnTo>
                <a:lnTo>
                  <a:pt x="3665268" y="81694"/>
                </a:lnTo>
                <a:cubicBezTo>
                  <a:pt x="3671541" y="143461"/>
                  <a:pt x="3674754" y="206133"/>
                  <a:pt x="3674754" y="269555"/>
                </a:cubicBezTo>
                <a:cubicBezTo>
                  <a:pt x="3674754" y="1284311"/>
                  <a:pt x="2852132" y="2106932"/>
                  <a:pt x="1837377" y="2106932"/>
                </a:cubicBezTo>
                <a:cubicBezTo>
                  <a:pt x="822622" y="2106932"/>
                  <a:pt x="0" y="1284311"/>
                  <a:pt x="0" y="269555"/>
                </a:cubicBezTo>
                <a:cubicBezTo>
                  <a:pt x="0" y="206133"/>
                  <a:pt x="3214" y="143461"/>
                  <a:pt x="9486" y="81694"/>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sp>
        <p:nvSpPr>
          <p:cNvPr id="143" name="Freeform 68">
            <a:extLst>
              <a:ext uri="{FF2B5EF4-FFF2-40B4-BE49-F238E27FC236}">
                <a16:creationId xmlns:a16="http://schemas.microsoft.com/office/drawing/2014/main" id="{FEBD362A-CC27-47D9-8FC3-A5E91BA076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2912701"/>
            <a:ext cx="4956705" cy="3945299"/>
          </a:xfrm>
          <a:custGeom>
            <a:avLst/>
            <a:gdLst>
              <a:gd name="connsiteX0" fmla="*/ 2718646 w 4956705"/>
              <a:gd name="connsiteY0" fmla="*/ 0 h 3945299"/>
              <a:gd name="connsiteX1" fmla="*/ 4816486 w 4956705"/>
              <a:gd name="connsiteY1" fmla="*/ 989335 h 3945299"/>
              <a:gd name="connsiteX2" fmla="*/ 4956705 w 4956705"/>
              <a:gd name="connsiteY2" fmla="*/ 1176848 h 3945299"/>
              <a:gd name="connsiteX3" fmla="*/ 4956705 w 4956705"/>
              <a:gd name="connsiteY3" fmla="*/ 3945299 h 3945299"/>
              <a:gd name="connsiteX4" fmla="*/ 294783 w 4956705"/>
              <a:gd name="connsiteY4" fmla="*/ 3945299 h 3945299"/>
              <a:gd name="connsiteX5" fmla="*/ 213645 w 4956705"/>
              <a:gd name="connsiteY5" fmla="*/ 3776866 h 3945299"/>
              <a:gd name="connsiteX6" fmla="*/ 0 w 4956705"/>
              <a:gd name="connsiteY6" fmla="*/ 2718646 h 3945299"/>
              <a:gd name="connsiteX7" fmla="*/ 2718646 w 4956705"/>
              <a:gd name="connsiteY7" fmla="*/ 0 h 3945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56705" h="3945299">
                <a:moveTo>
                  <a:pt x="2718646" y="0"/>
                </a:moveTo>
                <a:cubicBezTo>
                  <a:pt x="3563221" y="0"/>
                  <a:pt x="4317846" y="385123"/>
                  <a:pt x="4816486" y="989335"/>
                </a:cubicBezTo>
                <a:lnTo>
                  <a:pt x="4956705" y="1176848"/>
                </a:lnTo>
                <a:lnTo>
                  <a:pt x="4956705" y="3945299"/>
                </a:lnTo>
                <a:lnTo>
                  <a:pt x="294783" y="3945299"/>
                </a:lnTo>
                <a:lnTo>
                  <a:pt x="213645" y="3776866"/>
                </a:lnTo>
                <a:cubicBezTo>
                  <a:pt x="76074" y="3451612"/>
                  <a:pt x="0" y="3094013"/>
                  <a:pt x="0" y="2718646"/>
                </a:cubicBezTo>
                <a:cubicBezTo>
                  <a:pt x="0" y="1217179"/>
                  <a:pt x="1217179" y="0"/>
                  <a:pt x="271864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100" name="Picture 4">
            <a:extLst>
              <a:ext uri="{FF2B5EF4-FFF2-40B4-BE49-F238E27FC236}">
                <a16:creationId xmlns:a16="http://schemas.microsoft.com/office/drawing/2014/main" id="{A369E1F5-0E7E-4ECE-9C65-1099F97E8CB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7602" r="11104" b="2"/>
          <a:stretch/>
        </p:blipFill>
        <p:spPr bwMode="auto">
          <a:xfrm>
            <a:off x="20" y="3076732"/>
            <a:ext cx="4792654" cy="3781268"/>
          </a:xfrm>
          <a:custGeom>
            <a:avLst/>
            <a:gdLst/>
            <a:ahLst/>
            <a:cxnLst/>
            <a:rect l="l" t="t" r="r" b="b"/>
            <a:pathLst>
              <a:path w="4792674" h="3781268">
                <a:moveTo>
                  <a:pt x="2238059" y="0"/>
                </a:moveTo>
                <a:cubicBezTo>
                  <a:pt x="3648934" y="0"/>
                  <a:pt x="4792674" y="1143740"/>
                  <a:pt x="4792674" y="2554615"/>
                </a:cubicBezTo>
                <a:cubicBezTo>
                  <a:pt x="4792674" y="2995514"/>
                  <a:pt x="4680980" y="3410325"/>
                  <a:pt x="4484346" y="3772297"/>
                </a:cubicBezTo>
                <a:lnTo>
                  <a:pt x="4478895" y="3781268"/>
                </a:lnTo>
                <a:lnTo>
                  <a:pt x="0" y="3781268"/>
                </a:lnTo>
                <a:lnTo>
                  <a:pt x="0" y="1323391"/>
                </a:lnTo>
                <a:lnTo>
                  <a:pt x="119732" y="1126306"/>
                </a:lnTo>
                <a:cubicBezTo>
                  <a:pt x="578815" y="446774"/>
                  <a:pt x="1356262" y="0"/>
                  <a:pt x="2238059" y="0"/>
                </a:cubicBez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3442D574-0CAD-4164-A894-922AA5255173}"/>
              </a:ext>
            </a:extLst>
          </p:cNvPr>
          <p:cNvSpPr>
            <a:spLocks noGrp="1"/>
          </p:cNvSpPr>
          <p:nvPr>
            <p:ph idx="1"/>
          </p:nvPr>
        </p:nvSpPr>
        <p:spPr>
          <a:xfrm>
            <a:off x="5894475" y="-91113"/>
            <a:ext cx="4977578" cy="3639289"/>
          </a:xfrm>
        </p:spPr>
        <p:txBody>
          <a:bodyPr vert="horz" lIns="91440" tIns="45720" rIns="91440" bIns="45720" rtlCol="0" anchor="ctr">
            <a:normAutofit/>
          </a:bodyPr>
          <a:lstStyle/>
          <a:p>
            <a:pPr marL="0" indent="0">
              <a:buNone/>
            </a:pPr>
            <a:r>
              <a:rPr lang="en-US" sz="2400" kern="1200" dirty="0">
                <a:solidFill>
                  <a:srgbClr val="000000"/>
                </a:solidFill>
                <a:latin typeface="Forte" panose="03060902040502070203" pitchFamily="66" charset="0"/>
              </a:rPr>
              <a:t>She can play the piano and the ukulele, but she is more famous about her voice.  </a:t>
            </a:r>
          </a:p>
        </p:txBody>
      </p:sp>
      <p:sp>
        <p:nvSpPr>
          <p:cNvPr id="5" name="TextBox 4">
            <a:extLst>
              <a:ext uri="{FF2B5EF4-FFF2-40B4-BE49-F238E27FC236}">
                <a16:creationId xmlns:a16="http://schemas.microsoft.com/office/drawing/2014/main" id="{84FC8BF6-5AB4-4CED-8A77-7B6A392C241A}"/>
              </a:ext>
            </a:extLst>
          </p:cNvPr>
          <p:cNvSpPr txBox="1"/>
          <p:nvPr/>
        </p:nvSpPr>
        <p:spPr>
          <a:xfrm>
            <a:off x="6313641" y="3429000"/>
            <a:ext cx="5664774" cy="769441"/>
          </a:xfrm>
          <a:prstGeom prst="rect">
            <a:avLst/>
          </a:prstGeom>
          <a:noFill/>
        </p:spPr>
        <p:txBody>
          <a:bodyPr wrap="square" rtlCol="0">
            <a:spAutoFit/>
          </a:bodyPr>
          <a:lstStyle/>
          <a:p>
            <a:pPr>
              <a:spcAft>
                <a:spcPts val="600"/>
              </a:spcAft>
            </a:pPr>
            <a:r>
              <a:rPr lang="en-US" sz="4400" dirty="0">
                <a:latin typeface="Forte" panose="03060902040502070203" pitchFamily="66" charset="0"/>
              </a:rPr>
              <a:t>Billie Today</a:t>
            </a:r>
            <a:endParaRPr lang="en-CY" sz="4400" dirty="0">
              <a:latin typeface="Forte" panose="03060902040502070203" pitchFamily="66" charset="0"/>
            </a:endParaRPr>
          </a:p>
        </p:txBody>
      </p:sp>
      <p:sp>
        <p:nvSpPr>
          <p:cNvPr id="6" name="TextBox 5">
            <a:extLst>
              <a:ext uri="{FF2B5EF4-FFF2-40B4-BE49-F238E27FC236}">
                <a16:creationId xmlns:a16="http://schemas.microsoft.com/office/drawing/2014/main" id="{B3722C2D-29A7-4939-8792-6EE6E9A0A151}"/>
              </a:ext>
            </a:extLst>
          </p:cNvPr>
          <p:cNvSpPr txBox="1"/>
          <p:nvPr/>
        </p:nvSpPr>
        <p:spPr>
          <a:xfrm>
            <a:off x="5875165" y="4367201"/>
            <a:ext cx="4128654" cy="1200329"/>
          </a:xfrm>
          <a:prstGeom prst="rect">
            <a:avLst/>
          </a:prstGeom>
          <a:noFill/>
        </p:spPr>
        <p:txBody>
          <a:bodyPr wrap="square" rtlCol="0">
            <a:spAutoFit/>
          </a:bodyPr>
          <a:lstStyle/>
          <a:p>
            <a:r>
              <a:rPr lang="en-US" sz="2400" dirty="0">
                <a:latin typeface="Forte" panose="03060902040502070203" pitchFamily="66" charset="0"/>
              </a:rPr>
              <a:t>Billie lives with her parents in Los Angeles. She is also getting ready for her 2021 tour.</a:t>
            </a:r>
            <a:endParaRPr lang="en-CY" sz="2400" dirty="0">
              <a:latin typeface="Forte" panose="03060902040502070203" pitchFamily="66" charset="0"/>
            </a:endParaRPr>
          </a:p>
        </p:txBody>
      </p:sp>
    </p:spTree>
    <p:extLst>
      <p:ext uri="{BB962C8B-B14F-4D97-AF65-F5344CB8AC3E}">
        <p14:creationId xmlns:p14="http://schemas.microsoft.com/office/powerpoint/2010/main" val="39926513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wipe(down)">
                                      <p:cBhvr>
                                        <p:cTn id="7" dur="5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down)">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4100"/>
                                        </p:tgtEl>
                                        <p:attrNameLst>
                                          <p:attrName>style.visibility</p:attrName>
                                        </p:attrNameLst>
                                      </p:cBhvr>
                                      <p:to>
                                        <p:strVal val="visible"/>
                                      </p:to>
                                    </p:set>
                                    <p:animEffect transition="in" filter="wipe(down)">
                                      <p:cBhvr>
                                        <p:cTn id="32"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7" name="Rectangle 76">
            <a:extLst>
              <a:ext uri="{FF2B5EF4-FFF2-40B4-BE49-F238E27FC236}">
                <a16:creationId xmlns:a16="http://schemas.microsoft.com/office/drawing/2014/main" id="{DE09615D-24FD-4086-87D4-3BC6FF4383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48309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9" name="Picture 78">
            <a:extLst>
              <a:ext uri="{FF2B5EF4-FFF2-40B4-BE49-F238E27FC236}">
                <a16:creationId xmlns:a16="http://schemas.microsoft.com/office/drawing/2014/main" id="{2CD1987F-8813-4F4A-BE57-BB00FB4F081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flipH="1">
            <a:off x="0" y="0"/>
            <a:ext cx="12192000" cy="6858000"/>
          </a:xfrm>
          <a:prstGeom prst="rect">
            <a:avLst/>
          </a:prstGeom>
        </p:spPr>
      </p:pic>
      <p:sp>
        <p:nvSpPr>
          <p:cNvPr id="2" name="Title 1">
            <a:extLst>
              <a:ext uri="{FF2B5EF4-FFF2-40B4-BE49-F238E27FC236}">
                <a16:creationId xmlns:a16="http://schemas.microsoft.com/office/drawing/2014/main" id="{13D52269-2CA3-4C7F-B826-801345276196}"/>
              </a:ext>
            </a:extLst>
          </p:cNvPr>
          <p:cNvSpPr>
            <a:spLocks noGrp="1"/>
          </p:cNvSpPr>
          <p:nvPr>
            <p:ph type="title"/>
          </p:nvPr>
        </p:nvSpPr>
        <p:spPr>
          <a:xfrm>
            <a:off x="7412522" y="682882"/>
            <a:ext cx="4333814" cy="1454051"/>
          </a:xfrm>
        </p:spPr>
        <p:txBody>
          <a:bodyPr>
            <a:normAutofit/>
          </a:bodyPr>
          <a:lstStyle/>
          <a:p>
            <a:r>
              <a:rPr lang="en-US" sz="3600" dirty="0">
                <a:solidFill>
                  <a:srgbClr val="000000"/>
                </a:solidFill>
                <a:latin typeface="Forte" panose="03060902040502070203" pitchFamily="66" charset="0"/>
              </a:rPr>
              <a:t>World Tours</a:t>
            </a:r>
            <a:endParaRPr lang="en-CY" sz="3600" dirty="0">
              <a:solidFill>
                <a:srgbClr val="000000"/>
              </a:solidFill>
              <a:latin typeface="Forte" panose="03060902040502070203" pitchFamily="66" charset="0"/>
            </a:endParaRPr>
          </a:p>
        </p:txBody>
      </p:sp>
      <p:sp>
        <p:nvSpPr>
          <p:cNvPr id="81" name="Freeform 67">
            <a:extLst>
              <a:ext uri="{FF2B5EF4-FFF2-40B4-BE49-F238E27FC236}">
                <a16:creationId xmlns:a16="http://schemas.microsoft.com/office/drawing/2014/main" id="{68C00EAE-4816-44D0-8DA9-3F070179BA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153036"/>
            <a:ext cx="3242130" cy="2704964"/>
          </a:xfrm>
          <a:custGeom>
            <a:avLst/>
            <a:gdLst>
              <a:gd name="connsiteX0" fmla="*/ 1465277 w 3242130"/>
              <a:gd name="connsiteY0" fmla="*/ 0 h 2704964"/>
              <a:gd name="connsiteX1" fmla="*/ 3242130 w 3242130"/>
              <a:gd name="connsiteY1" fmla="*/ 1776853 h 2704964"/>
              <a:gd name="connsiteX2" fmla="*/ 3027674 w 3242130"/>
              <a:gd name="connsiteY2" fmla="*/ 2623807 h 2704964"/>
              <a:gd name="connsiteX3" fmla="*/ 2978369 w 3242130"/>
              <a:gd name="connsiteY3" fmla="*/ 2704964 h 2704964"/>
              <a:gd name="connsiteX4" fmla="*/ 0 w 3242130"/>
              <a:gd name="connsiteY4" fmla="*/ 2704964 h 2704964"/>
              <a:gd name="connsiteX5" fmla="*/ 0 w 3242130"/>
              <a:gd name="connsiteY5" fmla="*/ 772542 h 2704964"/>
              <a:gd name="connsiteX6" fmla="*/ 94171 w 3242130"/>
              <a:gd name="connsiteY6" fmla="*/ 646610 h 2704964"/>
              <a:gd name="connsiteX7" fmla="*/ 1465277 w 3242130"/>
              <a:gd name="connsiteY7" fmla="*/ 0 h 2704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42130" h="2704964">
                <a:moveTo>
                  <a:pt x="1465277" y="0"/>
                </a:moveTo>
                <a:cubicBezTo>
                  <a:pt x="2446606" y="0"/>
                  <a:pt x="3242130" y="795524"/>
                  <a:pt x="3242130" y="1776853"/>
                </a:cubicBezTo>
                <a:cubicBezTo>
                  <a:pt x="3242130" y="2083519"/>
                  <a:pt x="3164442" y="2372039"/>
                  <a:pt x="3027674" y="2623807"/>
                </a:cubicBezTo>
                <a:lnTo>
                  <a:pt x="2978369" y="2704964"/>
                </a:lnTo>
                <a:lnTo>
                  <a:pt x="0" y="2704964"/>
                </a:lnTo>
                <a:lnTo>
                  <a:pt x="0" y="772542"/>
                </a:lnTo>
                <a:lnTo>
                  <a:pt x="94171" y="646610"/>
                </a:lnTo>
                <a:cubicBezTo>
                  <a:pt x="420072" y="251709"/>
                  <a:pt x="913280" y="0"/>
                  <a:pt x="1465277"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3" name="Oval 82">
            <a:extLst>
              <a:ext uri="{FF2B5EF4-FFF2-40B4-BE49-F238E27FC236}">
                <a16:creationId xmlns:a16="http://schemas.microsoft.com/office/drawing/2014/main" id="{D5391212-5277-4C05-9E96-E724C9611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5971" y="2816635"/>
            <a:ext cx="2865340" cy="2865340"/>
          </a:xfrm>
          <a:prstGeom prst="ellipse">
            <a:avLst/>
          </a:pr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65">
            <a:extLst>
              <a:ext uri="{FF2B5EF4-FFF2-40B4-BE49-F238E27FC236}">
                <a16:creationId xmlns:a16="http://schemas.microsoft.com/office/drawing/2014/main" id="{0B331F10-0144-4133-AB48-EDEFB35465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090921" cy="3465906"/>
          </a:xfrm>
          <a:custGeom>
            <a:avLst/>
            <a:gdLst>
              <a:gd name="connsiteX0" fmla="*/ 0 w 4090921"/>
              <a:gd name="connsiteY0" fmla="*/ 0 h 3465906"/>
              <a:gd name="connsiteX1" fmla="*/ 3746474 w 4090921"/>
              <a:gd name="connsiteY1" fmla="*/ 0 h 3465906"/>
              <a:gd name="connsiteX2" fmla="*/ 3817144 w 4090921"/>
              <a:gd name="connsiteY2" fmla="*/ 116327 h 3465906"/>
              <a:gd name="connsiteX3" fmla="*/ 4090921 w 4090921"/>
              <a:gd name="connsiteY3" fmla="*/ 1197557 h 3465906"/>
              <a:gd name="connsiteX4" fmla="*/ 1822572 w 4090921"/>
              <a:gd name="connsiteY4" fmla="*/ 3465906 h 3465906"/>
              <a:gd name="connsiteX5" fmla="*/ 72204 w 4090921"/>
              <a:gd name="connsiteY5" fmla="*/ 2640438 h 3465906"/>
              <a:gd name="connsiteX6" fmla="*/ 0 w 4090921"/>
              <a:gd name="connsiteY6" fmla="*/ 2543882 h 3465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90921" h="3465906">
                <a:moveTo>
                  <a:pt x="0" y="0"/>
                </a:moveTo>
                <a:lnTo>
                  <a:pt x="3746474" y="0"/>
                </a:lnTo>
                <a:lnTo>
                  <a:pt x="3817144" y="116327"/>
                </a:lnTo>
                <a:cubicBezTo>
                  <a:pt x="3991744" y="437737"/>
                  <a:pt x="4090921" y="806065"/>
                  <a:pt x="4090921" y="1197557"/>
                </a:cubicBezTo>
                <a:cubicBezTo>
                  <a:pt x="4090921" y="2450332"/>
                  <a:pt x="3075348" y="3465906"/>
                  <a:pt x="1822572" y="3465906"/>
                </a:cubicBezTo>
                <a:cubicBezTo>
                  <a:pt x="1117886" y="3465906"/>
                  <a:pt x="488252" y="3144572"/>
                  <a:pt x="72204" y="2640438"/>
                </a:cubicBezTo>
                <a:lnTo>
                  <a:pt x="0" y="2543882"/>
                </a:ln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128" name="Picture 8">
            <a:extLst>
              <a:ext uri="{FF2B5EF4-FFF2-40B4-BE49-F238E27FC236}">
                <a16:creationId xmlns:a16="http://schemas.microsoft.com/office/drawing/2014/main" id="{262BD52C-F992-4653-BAEE-5926ABA67F42}"/>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r="6" b="17399"/>
          <a:stretch/>
        </p:blipFill>
        <p:spPr bwMode="auto">
          <a:xfrm>
            <a:off x="20" y="4320159"/>
            <a:ext cx="3083422" cy="2547077"/>
          </a:xfrm>
          <a:custGeom>
            <a:avLst/>
            <a:gdLst/>
            <a:ahLst/>
            <a:cxnLst/>
            <a:rect l="l" t="t" r="r" b="b"/>
            <a:pathLst>
              <a:path w="3083442" h="2547077">
                <a:moveTo>
                  <a:pt x="1464476" y="0"/>
                </a:moveTo>
                <a:cubicBezTo>
                  <a:pt x="2358607" y="0"/>
                  <a:pt x="3083442" y="724836"/>
                  <a:pt x="3083442" y="1618966"/>
                </a:cubicBezTo>
                <a:cubicBezTo>
                  <a:pt x="3083442" y="1954265"/>
                  <a:pt x="2981512" y="2265757"/>
                  <a:pt x="2806948" y="2524145"/>
                </a:cubicBezTo>
                <a:lnTo>
                  <a:pt x="2789800" y="2547077"/>
                </a:lnTo>
                <a:lnTo>
                  <a:pt x="139152" y="2547077"/>
                </a:lnTo>
                <a:lnTo>
                  <a:pt x="122004" y="2524145"/>
                </a:lnTo>
                <a:cubicBezTo>
                  <a:pt x="92910" y="2481081"/>
                  <a:pt x="65834" y="2436541"/>
                  <a:pt x="40911" y="2390661"/>
                </a:cubicBezTo>
                <a:lnTo>
                  <a:pt x="0" y="2305737"/>
                </a:lnTo>
                <a:lnTo>
                  <a:pt x="0" y="932195"/>
                </a:lnTo>
                <a:lnTo>
                  <a:pt x="40911" y="847271"/>
                </a:lnTo>
                <a:cubicBezTo>
                  <a:pt x="315065" y="342598"/>
                  <a:pt x="849762" y="0"/>
                  <a:pt x="1464476"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pic>
        <p:nvPicPr>
          <p:cNvPr id="5126" name="Picture 6" descr="See the source image">
            <a:extLst>
              <a:ext uri="{FF2B5EF4-FFF2-40B4-BE49-F238E27FC236}">
                <a16:creationId xmlns:a16="http://schemas.microsoft.com/office/drawing/2014/main" id="{2836DA94-A4A6-4FC3-9FC0-55DC606BEE89}"/>
              </a:ext>
            </a:extLst>
          </p:cNvPr>
          <p:cNvPicPr>
            <a:picLocks noChangeAspect="1" noChangeArrowheads="1"/>
          </p:cNvPicPr>
          <p:nvPr/>
        </p:nvPicPr>
        <p:blipFill rotWithShape="1">
          <a:blip r:embed="rId4">
            <a:alphaModFix/>
            <a:extLst>
              <a:ext uri="{28A0092B-C50C-407E-A947-70E740481C1C}">
                <a14:useLocalDpi xmlns:a14="http://schemas.microsoft.com/office/drawing/2010/main" val="0"/>
              </a:ext>
            </a:extLst>
          </a:blip>
          <a:srcRect r="8" b="8"/>
          <a:stretch/>
        </p:blipFill>
        <p:spPr bwMode="auto">
          <a:xfrm>
            <a:off x="3532736" y="2984162"/>
            <a:ext cx="2555402" cy="2555402"/>
          </a:xfrm>
          <a:custGeom>
            <a:avLst/>
            <a:gdLst/>
            <a:ahLst/>
            <a:cxnLst/>
            <a:rect l="l" t="t" r="r" b="b"/>
            <a:pathLst>
              <a:path w="6057610" h="6057610">
                <a:moveTo>
                  <a:pt x="3028805" y="0"/>
                </a:moveTo>
                <a:cubicBezTo>
                  <a:pt x="4701568" y="0"/>
                  <a:pt x="6057610" y="1356042"/>
                  <a:pt x="6057610" y="3028805"/>
                </a:cubicBezTo>
                <a:cubicBezTo>
                  <a:pt x="6057610" y="4701568"/>
                  <a:pt x="4701568" y="6057610"/>
                  <a:pt x="3028805" y="6057610"/>
                </a:cubicBezTo>
                <a:cubicBezTo>
                  <a:pt x="1356042" y="6057610"/>
                  <a:pt x="0" y="4701568"/>
                  <a:pt x="0" y="3028805"/>
                </a:cubicBezTo>
                <a:cubicBezTo>
                  <a:pt x="0" y="1356042"/>
                  <a:pt x="1356042" y="0"/>
                  <a:pt x="3028805"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pic>
        <p:nvPicPr>
          <p:cNvPr id="5124" name="Picture 4">
            <a:extLst>
              <a:ext uri="{FF2B5EF4-FFF2-40B4-BE49-F238E27FC236}">
                <a16:creationId xmlns:a16="http://schemas.microsoft.com/office/drawing/2014/main" id="{65F47077-C11D-4A06-BF29-087EA7305087}"/>
              </a:ext>
            </a:extLst>
          </p:cNvPr>
          <p:cNvPicPr>
            <a:picLocks noChangeAspect="1" noChangeArrowheads="1"/>
          </p:cNvPicPr>
          <p:nvPr/>
        </p:nvPicPr>
        <p:blipFill rotWithShape="1">
          <a:blip r:embed="rId5">
            <a:alphaModFix/>
            <a:extLst>
              <a:ext uri="{28A0092B-C50C-407E-A947-70E740481C1C}">
                <a14:useLocalDpi xmlns:a14="http://schemas.microsoft.com/office/drawing/2010/main" val="0"/>
              </a:ext>
            </a:extLst>
          </a:blip>
          <a:srcRect r="2" b="15853"/>
          <a:stretch/>
        </p:blipFill>
        <p:spPr bwMode="auto">
          <a:xfrm>
            <a:off x="1" y="-1"/>
            <a:ext cx="3943111" cy="3318096"/>
          </a:xfrm>
          <a:custGeom>
            <a:avLst/>
            <a:gdLst/>
            <a:ahLst/>
            <a:cxnLst/>
            <a:rect l="l" t="t" r="r" b="b"/>
            <a:pathLst>
              <a:path w="3943111" h="3318096">
                <a:moveTo>
                  <a:pt x="73119" y="0"/>
                </a:moveTo>
                <a:lnTo>
                  <a:pt x="3572026" y="0"/>
                </a:lnTo>
                <a:lnTo>
                  <a:pt x="3580957" y="11944"/>
                </a:lnTo>
                <a:cubicBezTo>
                  <a:pt x="3809602" y="350384"/>
                  <a:pt x="3943111" y="758379"/>
                  <a:pt x="3943111" y="1197557"/>
                </a:cubicBezTo>
                <a:cubicBezTo>
                  <a:pt x="3943111" y="2368699"/>
                  <a:pt x="2993714" y="3318096"/>
                  <a:pt x="1822572" y="3318096"/>
                </a:cubicBezTo>
                <a:cubicBezTo>
                  <a:pt x="1090609" y="3318096"/>
                  <a:pt x="445264" y="2947238"/>
                  <a:pt x="64188" y="2383171"/>
                </a:cubicBezTo>
                <a:lnTo>
                  <a:pt x="0" y="2277515"/>
                </a:lnTo>
                <a:lnTo>
                  <a:pt x="0" y="117600"/>
                </a:lnTo>
                <a:lnTo>
                  <a:pt x="64188" y="11944"/>
                </a:lnTo>
                <a:close/>
              </a:path>
            </a:pathLst>
          </a:custGeom>
          <a:noFill/>
          <a:effectLst>
            <a:softEdge rad="0"/>
          </a:effectLst>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45D41523-0F75-4D08-8803-6A8EAC6EEEDB}"/>
              </a:ext>
            </a:extLst>
          </p:cNvPr>
          <p:cNvSpPr>
            <a:spLocks noGrp="1"/>
          </p:cNvSpPr>
          <p:nvPr>
            <p:ph idx="1"/>
          </p:nvPr>
        </p:nvSpPr>
        <p:spPr>
          <a:xfrm>
            <a:off x="7170738" y="1164517"/>
            <a:ext cx="4333468" cy="3639289"/>
          </a:xfrm>
        </p:spPr>
        <p:txBody>
          <a:bodyPr anchor="ctr">
            <a:normAutofit/>
          </a:bodyPr>
          <a:lstStyle/>
          <a:p>
            <a:pPr marL="0" indent="0">
              <a:buNone/>
            </a:pPr>
            <a:r>
              <a:rPr lang="en-US" sz="2000" dirty="0">
                <a:solidFill>
                  <a:srgbClr val="000000"/>
                </a:solidFill>
                <a:latin typeface="Forte" panose="03060902040502070203" pitchFamily="66" charset="0"/>
              </a:rPr>
              <a:t>Don’t Smile At Me {2017}                                                           Where’s My Mind {2018}                                                                      1 by 1 {2018-2019}                                                                                       When we All Fall Asleep World Tour {2019}                                                                               Where Do We Go? World Tour {2021}</a:t>
            </a:r>
            <a:endParaRPr lang="en-CY" sz="2000" dirty="0">
              <a:solidFill>
                <a:srgbClr val="000000"/>
              </a:solidFill>
              <a:latin typeface="Forte" panose="03060902040502070203" pitchFamily="66" charset="0"/>
            </a:endParaRPr>
          </a:p>
        </p:txBody>
      </p:sp>
    </p:spTree>
    <p:extLst>
      <p:ext uri="{BB962C8B-B14F-4D97-AF65-F5344CB8AC3E}">
        <p14:creationId xmlns:p14="http://schemas.microsoft.com/office/powerpoint/2010/main" val="26958952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wipe(down)">
                                      <p:cBhvr>
                                        <p:cTn id="7" dur="500"/>
                                        <p:tgtEl>
                                          <p:spTgt spid="51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down)">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5126"/>
                                        </p:tgtEl>
                                        <p:attrNameLst>
                                          <p:attrName>style.visibility</p:attrName>
                                        </p:attrNameLst>
                                      </p:cBhvr>
                                      <p:to>
                                        <p:strVal val="visible"/>
                                      </p:to>
                                    </p:set>
                                    <p:animEffect transition="in" filter="wipe(down)">
                                      <p:cBhvr>
                                        <p:cTn id="22" dur="500"/>
                                        <p:tgtEl>
                                          <p:spTgt spid="512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5128"/>
                                        </p:tgtEl>
                                        <p:attrNameLst>
                                          <p:attrName>style.visibility</p:attrName>
                                        </p:attrNameLst>
                                      </p:cBhvr>
                                      <p:to>
                                        <p:strVal val="visible"/>
                                      </p:to>
                                    </p:set>
                                    <p:animEffect transition="in" filter="wipe(down)">
                                      <p:cBhvr>
                                        <p:cTn id="27" dur="500"/>
                                        <p:tgtEl>
                                          <p:spTgt spid="5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7845966-6EFC-468A-9CC7-BAB4B95854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54372" y="0"/>
            <a:ext cx="9483256"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75554383-98AF-4A47-BB65-705FAAA4BE6A}"/>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3" name="Freeform: Shape 12">
            <a:extLst>
              <a:ext uri="{FF2B5EF4-FFF2-40B4-BE49-F238E27FC236}">
                <a16:creationId xmlns:a16="http://schemas.microsoft.com/office/drawing/2014/main" id="{ADAD1991-FFD1-4E94-ABAB-7560D33008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44484" y="0"/>
            <a:ext cx="7837716" cy="6858000"/>
          </a:xfrm>
          <a:custGeom>
            <a:avLst/>
            <a:gdLst>
              <a:gd name="connsiteX0" fmla="*/ 2232159 w 7837716"/>
              <a:gd name="connsiteY0" fmla="*/ 0 h 6858000"/>
              <a:gd name="connsiteX1" fmla="*/ 5605557 w 7837716"/>
              <a:gd name="connsiteY1" fmla="*/ 0 h 6858000"/>
              <a:gd name="connsiteX2" fmla="*/ 5617845 w 7837716"/>
              <a:gd name="connsiteY2" fmla="*/ 5384 h 6858000"/>
              <a:gd name="connsiteX3" fmla="*/ 7837716 w 7837716"/>
              <a:gd name="connsiteY3" fmla="*/ 3429000 h 6858000"/>
              <a:gd name="connsiteX4" fmla="*/ 5617845 w 7837716"/>
              <a:gd name="connsiteY4" fmla="*/ 6852616 h 6858000"/>
              <a:gd name="connsiteX5" fmla="*/ 5605557 w 7837716"/>
              <a:gd name="connsiteY5" fmla="*/ 6858000 h 6858000"/>
              <a:gd name="connsiteX6" fmla="*/ 2232159 w 7837716"/>
              <a:gd name="connsiteY6" fmla="*/ 6858000 h 6858000"/>
              <a:gd name="connsiteX7" fmla="*/ 2219871 w 7837716"/>
              <a:gd name="connsiteY7" fmla="*/ 6852616 h 6858000"/>
              <a:gd name="connsiteX8" fmla="*/ 0 w 7837716"/>
              <a:gd name="connsiteY8" fmla="*/ 3429000 h 6858000"/>
              <a:gd name="connsiteX9" fmla="*/ 2219871 w 7837716"/>
              <a:gd name="connsiteY9" fmla="*/ 538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37716" h="6858000">
                <a:moveTo>
                  <a:pt x="2232159" y="0"/>
                </a:moveTo>
                <a:lnTo>
                  <a:pt x="5605557" y="0"/>
                </a:lnTo>
                <a:lnTo>
                  <a:pt x="5617845" y="5384"/>
                </a:lnTo>
                <a:cubicBezTo>
                  <a:pt x="6931322" y="618789"/>
                  <a:pt x="7837716" y="1921305"/>
                  <a:pt x="7837716" y="3429000"/>
                </a:cubicBezTo>
                <a:cubicBezTo>
                  <a:pt x="7837716" y="4936696"/>
                  <a:pt x="6931322" y="6239212"/>
                  <a:pt x="5617845" y="6852616"/>
                </a:cubicBezTo>
                <a:lnTo>
                  <a:pt x="5605557" y="6858000"/>
                </a:lnTo>
                <a:lnTo>
                  <a:pt x="2232159" y="6858000"/>
                </a:lnTo>
                <a:lnTo>
                  <a:pt x="2219871" y="6852616"/>
                </a:lnTo>
                <a:cubicBezTo>
                  <a:pt x="906394" y="6239212"/>
                  <a:pt x="0" y="4936696"/>
                  <a:pt x="0" y="3429000"/>
                </a:cubicBezTo>
                <a:cubicBezTo>
                  <a:pt x="0" y="1921305"/>
                  <a:pt x="906394" y="618789"/>
                  <a:pt x="2219871" y="5384"/>
                </a:cubicBezTo>
                <a:close/>
              </a:path>
            </a:pathLst>
          </a:custGeom>
          <a:solidFill>
            <a:schemeClr val="bg1"/>
          </a:solidFill>
          <a:ln>
            <a:gradFill>
              <a:gsLst>
                <a:gs pos="0">
                  <a:schemeClr val="accent1">
                    <a:lumMod val="40000"/>
                    <a:lumOff val="60000"/>
                  </a:schemeClr>
                </a:gs>
                <a:gs pos="23000">
                  <a:schemeClr val="accent1">
                    <a:lumMod val="45000"/>
                    <a:lumOff val="55000"/>
                  </a:schemeClr>
                </a:gs>
                <a:gs pos="83000">
                  <a:schemeClr val="bg2">
                    <a:lumMod val="82000"/>
                  </a:schemeClr>
                </a:gs>
                <a:gs pos="100000">
                  <a:schemeClr val="bg2">
                    <a:lumMod val="87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2" descr="Thank You So Much GIF">
            <a:extLst>
              <a:ext uri="{FF2B5EF4-FFF2-40B4-BE49-F238E27FC236}">
                <a16:creationId xmlns:a16="http://schemas.microsoft.com/office/drawing/2014/main" id="{A671B01D-F4E0-4FE8-9B94-D0F26AB1E3DD}"/>
              </a:ext>
            </a:extLst>
          </p:cNvPr>
          <p:cNvPicPr>
            <a:picLocks noGrp="1" noChangeAspect="1" noChangeArrowheads="1" noCrop="1"/>
          </p:cNvPicPr>
          <p:nvPr>
            <p:ph idx="1"/>
          </p:nvPr>
        </p:nvPicPr>
        <p:blipFill>
          <a:blip r:embed="rId3">
            <a:extLst>
              <a:ext uri="{28A0092B-C50C-407E-A947-70E740481C1C}">
                <a14:useLocalDpi xmlns:a14="http://schemas.microsoft.com/office/drawing/2010/main" val="0"/>
              </a:ext>
            </a:extLst>
          </a:blip>
          <a:stretch>
            <a:fillRect/>
          </a:stretch>
        </p:blipFill>
        <p:spPr bwMode="auto">
          <a:xfrm>
            <a:off x="3837167" y="1154927"/>
            <a:ext cx="4548146" cy="4548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8245459"/>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TotalTime>
  <Words>271</Words>
  <Application>Microsoft Office PowerPoint</Application>
  <PresentationFormat>Widescreen</PresentationFormat>
  <Paragraphs>18</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Forte</vt:lpstr>
      <vt:lpstr>Office Theme</vt:lpstr>
      <vt:lpstr>Billie Eilish     Singer-Songwriter  </vt:lpstr>
      <vt:lpstr>General Information </vt:lpstr>
      <vt:lpstr>Awards</vt:lpstr>
      <vt:lpstr> Style</vt:lpstr>
      <vt:lpstr>Instruments</vt:lpstr>
      <vt:lpstr>World Tours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Billie Eilish</dc:title>
  <dc:creator>ΚΛΕΙΩ ΚΥ</dc:creator>
  <cp:lastModifiedBy>ΚΛΕΙΩ ΚΥ</cp:lastModifiedBy>
  <cp:revision>3</cp:revision>
  <dcterms:created xsi:type="dcterms:W3CDTF">2021-01-17T17:42:43Z</dcterms:created>
  <dcterms:modified xsi:type="dcterms:W3CDTF">2021-01-17T18:13:08Z</dcterms:modified>
</cp:coreProperties>
</file>