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53" autoAdjust="0"/>
    <p:restoredTop sz="94660"/>
  </p:normalViewPr>
  <p:slideViewPr>
    <p:cSldViewPr snapToGrid="0">
      <p:cViewPr varScale="1">
        <p:scale>
          <a:sx n="85" d="100"/>
          <a:sy n="85" d="100"/>
        </p:scale>
        <p:origin x="2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1/21/2021</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627177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1/21/2021</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759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1/21/2021</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2608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1/21/2021</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5735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1/21/2021</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3792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1/21/2021</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6634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1/21/2021</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441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1/21/2021</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9039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1/21/2021</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223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1/21/2021</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3936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1/21/2021</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35179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1/21/2021</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318141192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80" r:id="rId8"/>
    <p:sldLayoutId id="2147483881" r:id="rId9"/>
    <p:sldLayoutId id="2147483882" r:id="rId10"/>
    <p:sldLayoutId id="2147483890"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5" name="Rectangle 114">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17" name="Group 116">
            <a:extLst>
              <a:ext uri="{FF2B5EF4-FFF2-40B4-BE49-F238E27FC236}">
                <a16:creationId xmlns:a16="http://schemas.microsoft.com/office/drawing/2014/main" id="{D7102190-C0A1-4788-99F6-6A2F54444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18" name="Picture 117">
              <a:extLst>
                <a:ext uri="{FF2B5EF4-FFF2-40B4-BE49-F238E27FC236}">
                  <a16:creationId xmlns:a16="http://schemas.microsoft.com/office/drawing/2014/main" id="{2821F602-B65F-4D39-86B7-9ED5C17350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19" name="Picture 118">
              <a:extLst>
                <a:ext uri="{FF2B5EF4-FFF2-40B4-BE49-F238E27FC236}">
                  <a16:creationId xmlns:a16="http://schemas.microsoft.com/office/drawing/2014/main" id="{6A5465FF-E08C-4ECD-9AE2-1D48873ECC0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21" name="Rectangle 120">
            <a:extLst>
              <a:ext uri="{FF2B5EF4-FFF2-40B4-BE49-F238E27FC236}">
                <a16:creationId xmlns:a16="http://schemas.microsoft.com/office/drawing/2014/main" id="{8B5FAB37-BB0D-41A8-A5C8-65ADE0F00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CC66D-1A80-4AFF-BF6F-5FE79845C7BB}"/>
              </a:ext>
            </a:extLst>
          </p:cNvPr>
          <p:cNvSpPr>
            <a:spLocks noGrp="1"/>
          </p:cNvSpPr>
          <p:nvPr>
            <p:ph type="ctrTitle"/>
          </p:nvPr>
        </p:nvSpPr>
        <p:spPr>
          <a:xfrm>
            <a:off x="1071223" y="1066800"/>
            <a:ext cx="5367527" cy="2833528"/>
          </a:xfrm>
        </p:spPr>
        <p:txBody>
          <a:bodyPr anchor="b">
            <a:normAutofit/>
          </a:bodyPr>
          <a:lstStyle/>
          <a:p>
            <a:pPr algn="l"/>
            <a:r>
              <a:rPr lang="en-US" b="1" i="1" dirty="0">
                <a:latin typeface="Abadi" panose="020B0604020202020204" pitchFamily="34" charset="0"/>
              </a:rPr>
              <a:t>ABBA</a:t>
            </a:r>
            <a:endParaRPr lang="en-GB" b="1" i="1" dirty="0">
              <a:latin typeface="Abadi" panose="020B0604020202020204" pitchFamily="34" charset="0"/>
            </a:endParaRPr>
          </a:p>
        </p:txBody>
      </p:sp>
      <p:sp>
        <p:nvSpPr>
          <p:cNvPr id="3" name="Subtitle 2">
            <a:extLst>
              <a:ext uri="{FF2B5EF4-FFF2-40B4-BE49-F238E27FC236}">
                <a16:creationId xmlns:a16="http://schemas.microsoft.com/office/drawing/2014/main" id="{D922E535-46ED-4D5F-ADC8-32290F736238}"/>
              </a:ext>
            </a:extLst>
          </p:cNvPr>
          <p:cNvSpPr>
            <a:spLocks noGrp="1"/>
          </p:cNvSpPr>
          <p:nvPr>
            <p:ph type="subTitle" idx="1"/>
          </p:nvPr>
        </p:nvSpPr>
        <p:spPr>
          <a:xfrm>
            <a:off x="1071223" y="4074784"/>
            <a:ext cx="5367526" cy="1640216"/>
          </a:xfrm>
        </p:spPr>
        <p:txBody>
          <a:bodyPr anchor="t">
            <a:normAutofit/>
          </a:bodyPr>
          <a:lstStyle/>
          <a:p>
            <a:pPr algn="l"/>
            <a:r>
              <a:rPr lang="en-US" sz="2200" b="1" dirty="0" err="1"/>
              <a:t>Marilita</a:t>
            </a:r>
            <a:r>
              <a:rPr lang="en-US" sz="2200" b="1" dirty="0"/>
              <a:t> </a:t>
            </a:r>
            <a:r>
              <a:rPr lang="en-US" sz="2200" b="1" dirty="0" err="1"/>
              <a:t>Alkibiade</a:t>
            </a:r>
            <a:endParaRPr lang="en-US" sz="2200" b="1" dirty="0"/>
          </a:p>
          <a:p>
            <a:pPr algn="l"/>
            <a:r>
              <a:rPr lang="en-US" sz="2200" b="1" dirty="0"/>
              <a:t>6b</a:t>
            </a:r>
          </a:p>
          <a:p>
            <a:pPr algn="l"/>
            <a:r>
              <a:rPr lang="en-GB" sz="2200" b="1" dirty="0"/>
              <a:t>Apostolos </a:t>
            </a:r>
            <a:r>
              <a:rPr lang="en-GB" sz="2200" b="1" dirty="0" err="1"/>
              <a:t>Varnavas</a:t>
            </a:r>
            <a:r>
              <a:rPr lang="en-GB" sz="2200" b="1" dirty="0"/>
              <a:t> Primary </a:t>
            </a:r>
            <a:r>
              <a:rPr lang="en-GB" sz="2200" b="1" dirty="0" err="1"/>
              <a:t>Shcool</a:t>
            </a:r>
            <a:endParaRPr lang="en-GB" sz="2200" b="1" dirty="0"/>
          </a:p>
        </p:txBody>
      </p:sp>
      <p:pic>
        <p:nvPicPr>
          <p:cNvPr id="5" name="Picture 4">
            <a:extLst>
              <a:ext uri="{FF2B5EF4-FFF2-40B4-BE49-F238E27FC236}">
                <a16:creationId xmlns:a16="http://schemas.microsoft.com/office/drawing/2014/main" id="{3126FC63-3B8B-4B10-BBA0-869954D89CBD}"/>
              </a:ext>
            </a:extLst>
          </p:cNvPr>
          <p:cNvPicPr>
            <a:picLocks noChangeAspect="1"/>
          </p:cNvPicPr>
          <p:nvPr/>
        </p:nvPicPr>
        <p:blipFill>
          <a:blip r:embed="rId4">
            <a:extLst>
              <a:ext uri="{28A0092B-C50C-407E-A947-70E740481C1C}">
                <a14:useLocalDpi xmlns:a14="http://schemas.microsoft.com/office/drawing/2010/main" val="0"/>
              </a:ext>
            </a:extLst>
          </a:blip>
          <a:srcRect l="6097" r="6097"/>
          <a:stretch/>
        </p:blipFill>
        <p:spPr>
          <a:xfrm>
            <a:off x="6853012" y="1295402"/>
            <a:ext cx="4125186" cy="4125169"/>
          </a:xfrm>
          <a:prstGeom prst="rect">
            <a:avLst/>
          </a:prstGeom>
        </p:spPr>
      </p:pic>
    </p:spTree>
    <p:extLst>
      <p:ext uri="{BB962C8B-B14F-4D97-AF65-F5344CB8AC3E}">
        <p14:creationId xmlns:p14="http://schemas.microsoft.com/office/powerpoint/2010/main" val="16297102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circle(in)">
                                      <p:cBhvr>
                                        <p:cTn id="6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3" name="Picture 72">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75" name="Rectangle 7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7" name="Rectangle 7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79" name="Group 78">
            <a:extLst>
              <a:ext uri="{FF2B5EF4-FFF2-40B4-BE49-F238E27FC236}">
                <a16:creationId xmlns:a16="http://schemas.microsoft.com/office/drawing/2014/main" id="{545001F7-3F8F-4035-8348-1B9798C7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5236971" cy="6858000"/>
            <a:chOff x="20829" y="1"/>
            <a:chExt cx="5236971" cy="6857999"/>
          </a:xfrm>
        </p:grpSpPr>
        <p:pic>
          <p:nvPicPr>
            <p:cNvPr id="80" name="Picture 79">
              <a:extLst>
                <a:ext uri="{FF2B5EF4-FFF2-40B4-BE49-F238E27FC236}">
                  <a16:creationId xmlns:a16="http://schemas.microsoft.com/office/drawing/2014/main" id="{0A49B481-5581-4AF6-AFFC-BB62F86A3B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81" name="Picture 80">
              <a:extLst>
                <a:ext uri="{FF2B5EF4-FFF2-40B4-BE49-F238E27FC236}">
                  <a16:creationId xmlns:a16="http://schemas.microsoft.com/office/drawing/2014/main" id="{CA289CF0-18E2-49F0-8C1F-511C4BA480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83" name="Rectangle 82">
            <a:extLst>
              <a:ext uri="{FF2B5EF4-FFF2-40B4-BE49-F238E27FC236}">
                <a16:creationId xmlns:a16="http://schemas.microsoft.com/office/drawing/2014/main" id="{0DADC141-2CF4-4D22-BFEF-05FB358E4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43A66C0-8F79-4D55-8A61-9E980D5FE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2BC4F-13F7-472C-B124-258A105F0DB7}"/>
              </a:ext>
            </a:extLst>
          </p:cNvPr>
          <p:cNvSpPr>
            <a:spLocks noGrp="1"/>
          </p:cNvSpPr>
          <p:nvPr>
            <p:ph type="title"/>
          </p:nvPr>
        </p:nvSpPr>
        <p:spPr>
          <a:xfrm>
            <a:off x="1143000" y="1066800"/>
            <a:ext cx="5410200" cy="1997075"/>
          </a:xfrm>
        </p:spPr>
        <p:txBody>
          <a:bodyPr vert="horz" lIns="91440" tIns="45720" rIns="91440" bIns="45720" rtlCol="0" anchor="ctr">
            <a:normAutofit/>
          </a:bodyPr>
          <a:lstStyle/>
          <a:p>
            <a:r>
              <a:rPr lang="en-US" sz="3600" dirty="0"/>
              <a:t>General</a:t>
            </a:r>
          </a:p>
        </p:txBody>
      </p:sp>
      <p:sp>
        <p:nvSpPr>
          <p:cNvPr id="4" name="Text Placeholder 3">
            <a:extLst>
              <a:ext uri="{FF2B5EF4-FFF2-40B4-BE49-F238E27FC236}">
                <a16:creationId xmlns:a16="http://schemas.microsoft.com/office/drawing/2014/main" id="{AFCB2028-BABE-489D-9CB4-A22F58D29F91}"/>
              </a:ext>
            </a:extLst>
          </p:cNvPr>
          <p:cNvSpPr>
            <a:spLocks noGrp="1"/>
          </p:cNvSpPr>
          <p:nvPr>
            <p:ph type="body" sz="half" idx="2"/>
          </p:nvPr>
        </p:nvSpPr>
        <p:spPr>
          <a:xfrm>
            <a:off x="1143000" y="3200400"/>
            <a:ext cx="5410200" cy="2590800"/>
          </a:xfrm>
        </p:spPr>
        <p:txBody>
          <a:bodyPr vert="horz" lIns="91440" tIns="45720" rIns="91440" bIns="45720" rtlCol="0">
            <a:normAutofit/>
          </a:bodyPr>
          <a:lstStyle/>
          <a:p>
            <a:pPr>
              <a:lnSpc>
                <a:spcPct val="100000"/>
              </a:lnSpc>
            </a:pPr>
            <a:r>
              <a:rPr lang="en-US" sz="2000" dirty="0"/>
              <a:t>ABBA is a pop group formed in Stockholm by   Agnetha Fältskog, Björn Ulvaeus, Benny Andersson, and Anni-</a:t>
            </a:r>
            <a:r>
              <a:rPr lang="en-US" sz="2000" dirty="0" err="1"/>
              <a:t>Frid</a:t>
            </a:r>
            <a:r>
              <a:rPr lang="en-US" sz="2000" dirty="0"/>
              <a:t> Lyngstad. The name is an acronym of their names . They are one of the best-selling music artists of all time and one of the most successful acts in popular music worldwide from 1974 to 1983.</a:t>
            </a:r>
          </a:p>
        </p:txBody>
      </p:sp>
      <p:pic>
        <p:nvPicPr>
          <p:cNvPr id="1026" name="Picture 2" descr="Image result for abba">
            <a:extLst>
              <a:ext uri="{FF2B5EF4-FFF2-40B4-BE49-F238E27FC236}">
                <a16:creationId xmlns:a16="http://schemas.microsoft.com/office/drawing/2014/main" id="{B4F03E8C-97ED-4FF5-B5B8-01DAC4CEC05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7010400" y="1324187"/>
            <a:ext cx="4209625" cy="42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582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circle(in)">
                                      <p:cBhvr>
                                        <p:cTn id="25" dur="20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1000"/>
                                        <p:tgtEl>
                                          <p:spTgt spid="1026"/>
                                        </p:tgtEl>
                                      </p:cBhvr>
                                    </p:animEffect>
                                    <p:anim calcmode="lin" valueType="num">
                                      <p:cBhvr>
                                        <p:cTn id="31" dur="1000" fill="hold"/>
                                        <p:tgtEl>
                                          <p:spTgt spid="1026"/>
                                        </p:tgtEl>
                                        <p:attrNameLst>
                                          <p:attrName>ppt_x</p:attrName>
                                        </p:attrNameLst>
                                      </p:cBhvr>
                                      <p:tavLst>
                                        <p:tav tm="0">
                                          <p:val>
                                            <p:strVal val="#ppt_x"/>
                                          </p:val>
                                        </p:tav>
                                        <p:tav tm="100000">
                                          <p:val>
                                            <p:strVal val="#ppt_x"/>
                                          </p:val>
                                        </p:tav>
                                      </p:tavLst>
                                    </p:anim>
                                    <p:anim calcmode="lin" valueType="num">
                                      <p:cBhvr>
                                        <p:cTn id="3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26" name="Picture 2" descr="See the source image">
            <a:extLst>
              <a:ext uri="{FF2B5EF4-FFF2-40B4-BE49-F238E27FC236}">
                <a16:creationId xmlns:a16="http://schemas.microsoft.com/office/drawing/2014/main" id="{E366D4FD-A73A-464B-A1E4-F3A3C9C4D469}"/>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91" b="272"/>
          <a:stretch/>
        </p:blipFill>
        <p:spPr bwMode="auto">
          <a:xfrm>
            <a:off x="20" y="10"/>
            <a:ext cx="12191980" cy="6856614"/>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6B4971C-EAA5-47BF-8631-58DC0669BF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74" name="Picture 73">
              <a:extLst>
                <a:ext uri="{FF2B5EF4-FFF2-40B4-BE49-F238E27FC236}">
                  <a16:creationId xmlns:a16="http://schemas.microsoft.com/office/drawing/2014/main" id="{F4392489-D7F7-4887-9BC1-7F3EA31329B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031" name="Picture 74">
              <a:extLst>
                <a:ext uri="{FF2B5EF4-FFF2-40B4-BE49-F238E27FC236}">
                  <a16:creationId xmlns:a16="http://schemas.microsoft.com/office/drawing/2014/main" id="{CC171B73-5CE0-4C49-A57E-BD75BEB293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4" name="Text Placeholder 3">
            <a:extLst>
              <a:ext uri="{FF2B5EF4-FFF2-40B4-BE49-F238E27FC236}">
                <a16:creationId xmlns:a16="http://schemas.microsoft.com/office/drawing/2014/main" id="{AAE8EBDB-F9BA-4184-A462-5B2890426986}"/>
              </a:ext>
            </a:extLst>
          </p:cNvPr>
          <p:cNvSpPr>
            <a:spLocks noGrp="1"/>
          </p:cNvSpPr>
          <p:nvPr>
            <p:ph type="body" sz="half" idx="4294967295"/>
          </p:nvPr>
        </p:nvSpPr>
        <p:spPr>
          <a:xfrm>
            <a:off x="284681" y="4101966"/>
            <a:ext cx="8762436" cy="3102581"/>
          </a:xfrm>
        </p:spPr>
        <p:txBody>
          <a:bodyPr vert="horz" lIns="91440" tIns="45720" rIns="91440" bIns="45720" rtlCol="0">
            <a:normAutofit/>
          </a:bodyPr>
          <a:lstStyle/>
          <a:p>
            <a:pPr marL="0" marR="0" lvl="0" fontAlgn="auto">
              <a:spcBef>
                <a:spcPts val="1000"/>
              </a:spcBef>
              <a:spcAft>
                <a:spcPts val="0"/>
              </a:spcAft>
              <a:buSzTx/>
              <a:tabLst/>
              <a:defRPr/>
            </a:pPr>
            <a:r>
              <a:rPr kumimoji="0" lang="en-US" sz="1800" b="0" i="0" u="none" strike="noStrike" cap="none" spc="0" normalizeH="0" baseline="0" noProof="0" dirty="0">
                <a:ln>
                  <a:noFill/>
                </a:ln>
                <a:solidFill>
                  <a:srgbClr val="FFFFFF"/>
                </a:solidFill>
                <a:effectLst/>
                <a:uLnTx/>
                <a:uFillTx/>
              </a:rPr>
              <a:t>In 1974 ABBA became Sweden's first winner of the Eurovision Song Contest, with the song "Waterloo", which in 2005 was chosen as the best song in the competition's history as part of the 50th anniversary celebration of the contest.</a:t>
            </a:r>
          </a:p>
          <a:p>
            <a:endParaRPr lang="en-US" sz="1800" dirty="0">
              <a:solidFill>
                <a:srgbClr val="FFFFFF"/>
              </a:solidFill>
            </a:endParaRPr>
          </a:p>
        </p:txBody>
      </p:sp>
    </p:spTree>
    <p:extLst>
      <p:ext uri="{BB962C8B-B14F-4D97-AF65-F5344CB8AC3E}">
        <p14:creationId xmlns:p14="http://schemas.microsoft.com/office/powerpoint/2010/main" val="1844206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37" name="Picture 136">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39" name="Rectangle 13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1" name="Rectangle 140">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3" name="Rectangle 142">
            <a:extLst>
              <a:ext uri="{FF2B5EF4-FFF2-40B4-BE49-F238E27FC236}">
                <a16:creationId xmlns:a16="http://schemas.microsoft.com/office/drawing/2014/main" id="{DA476813-4CEE-408B-852D-3E51E30B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050" name="Picture 2" descr="See the source image">
            <a:extLst>
              <a:ext uri="{FF2B5EF4-FFF2-40B4-BE49-F238E27FC236}">
                <a16:creationId xmlns:a16="http://schemas.microsoft.com/office/drawing/2014/main" id="{A9C83607-EFE5-45C3-ABE9-F7FB4239C016}"/>
              </a:ext>
            </a:extLst>
          </p:cNvPr>
          <p:cNvPicPr>
            <a:picLocks noGrp="1" noChangeAspect="1" noChangeArrowheads="1"/>
          </p:cNvPicPr>
          <p:nvPr>
            <p:ph idx="1"/>
          </p:nvPr>
        </p:nvPicPr>
        <p:blipFill rotWithShape="1">
          <a:blip r:embed="rId3">
            <a:alphaModFix amt="60000"/>
            <a:extLst>
              <a:ext uri="{28A0092B-C50C-407E-A947-70E740481C1C}">
                <a14:useLocalDpi xmlns:a14="http://schemas.microsoft.com/office/drawing/2010/main" val="0"/>
              </a:ext>
            </a:extLst>
          </a:blip>
          <a:srcRect t="27066" r="-1" b="17116"/>
          <a:stretch/>
        </p:blipFill>
        <p:spPr bwMode="auto">
          <a:xfrm>
            <a:off x="20" y="1386"/>
            <a:ext cx="12191980" cy="68566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7D1838-F3DA-4064-B5D4-2C93E11DC4FE}"/>
              </a:ext>
            </a:extLst>
          </p:cNvPr>
          <p:cNvSpPr>
            <a:spLocks noGrp="1"/>
          </p:cNvSpPr>
          <p:nvPr>
            <p:ph type="title"/>
          </p:nvPr>
        </p:nvSpPr>
        <p:spPr>
          <a:xfrm>
            <a:off x="5860129" y="165997"/>
            <a:ext cx="5648389" cy="1468494"/>
          </a:xfrm>
        </p:spPr>
        <p:txBody>
          <a:bodyPr vert="horz" lIns="91440" tIns="45720" rIns="91440" bIns="45720" rtlCol="0" anchor="ctr">
            <a:normAutofit/>
          </a:bodyPr>
          <a:lstStyle/>
          <a:p>
            <a:r>
              <a:rPr lang="en-US" sz="6600" dirty="0">
                <a:solidFill>
                  <a:srgbClr val="FFFFFF"/>
                </a:solidFill>
              </a:rPr>
              <a:t>MAMA MIA</a:t>
            </a:r>
          </a:p>
        </p:txBody>
      </p:sp>
      <p:sp>
        <p:nvSpPr>
          <p:cNvPr id="4" name="Text Placeholder 3">
            <a:extLst>
              <a:ext uri="{FF2B5EF4-FFF2-40B4-BE49-F238E27FC236}">
                <a16:creationId xmlns:a16="http://schemas.microsoft.com/office/drawing/2014/main" id="{EF1713F6-787A-4294-9B21-A4FB8E6DFCF9}"/>
              </a:ext>
            </a:extLst>
          </p:cNvPr>
          <p:cNvSpPr>
            <a:spLocks noGrp="1"/>
          </p:cNvSpPr>
          <p:nvPr>
            <p:ph type="body" sz="half" idx="2"/>
          </p:nvPr>
        </p:nvSpPr>
        <p:spPr>
          <a:xfrm>
            <a:off x="5857081" y="699598"/>
            <a:ext cx="4977905" cy="5017076"/>
          </a:xfrm>
        </p:spPr>
        <p:txBody>
          <a:bodyPr vert="horz" lIns="91440" tIns="45720" rIns="91440" bIns="45720" rtlCol="0" anchor="ctr">
            <a:normAutofit/>
          </a:bodyPr>
          <a:lstStyle/>
          <a:p>
            <a:pPr indent="-228600">
              <a:buFont typeface="Arial" panose="020B0604020202020204" pitchFamily="34" charset="0"/>
              <a:buChar char="•"/>
            </a:pPr>
            <a:r>
              <a:rPr lang="en-US" sz="1800" dirty="0">
                <a:solidFill>
                  <a:srgbClr val="FFFFFF"/>
                </a:solidFill>
              </a:rPr>
              <a:t>In 1999, ABBA's music was adapted into the successful musical Mamma Mia! that toured worldwide. A film of the same name, released in 2008, became the highest-grossing film in the United Kingdom that year. A sequel, Mamma Mia! Here We Go Again, was released in 2018. That same year it was announced that the band had recorded two new songs after 35 years of being inactive.</a:t>
            </a:r>
          </a:p>
        </p:txBody>
      </p:sp>
    </p:spTree>
    <p:extLst>
      <p:ext uri="{BB962C8B-B14F-4D97-AF65-F5344CB8AC3E}">
        <p14:creationId xmlns:p14="http://schemas.microsoft.com/office/powerpoint/2010/main" val="45023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heel(1)">
                                      <p:cBhvr>
                                        <p:cTn id="2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DA476813-4CEE-408B-852D-3E51E30B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9" name="Picture 7" descr="Diagram, engineering drawing&#10;&#10;Description automatically generated">
            <a:extLst>
              <a:ext uri="{FF2B5EF4-FFF2-40B4-BE49-F238E27FC236}">
                <a16:creationId xmlns:a16="http://schemas.microsoft.com/office/drawing/2014/main" id="{19E7DFF0-E297-4FD5-B9B6-65FBCFAD8A34}"/>
              </a:ext>
            </a:extLst>
          </p:cNvPr>
          <p:cNvPicPr>
            <a:picLocks noChangeAspect="1"/>
          </p:cNvPicPr>
          <p:nvPr/>
        </p:nvPicPr>
        <p:blipFill rotWithShape="1">
          <a:blip r:embed="rId2">
            <a:alphaModFix amt="60000"/>
          </a:blip>
          <a:srcRect t="15747"/>
          <a:stretch/>
        </p:blipFill>
        <p:spPr>
          <a:xfrm>
            <a:off x="-3048" y="1386"/>
            <a:ext cx="12191980" cy="6856614"/>
          </a:xfrm>
          <a:prstGeom prst="rect">
            <a:avLst/>
          </a:prstGeom>
        </p:spPr>
      </p:pic>
      <p:sp>
        <p:nvSpPr>
          <p:cNvPr id="5" name="Title 4">
            <a:extLst>
              <a:ext uri="{FF2B5EF4-FFF2-40B4-BE49-F238E27FC236}">
                <a16:creationId xmlns:a16="http://schemas.microsoft.com/office/drawing/2014/main" id="{DEAE29A5-125B-4B00-9DC3-84C41FE11F05}"/>
              </a:ext>
            </a:extLst>
          </p:cNvPr>
          <p:cNvSpPr>
            <a:spLocks noGrp="1"/>
          </p:cNvSpPr>
          <p:nvPr>
            <p:ph type="title"/>
          </p:nvPr>
        </p:nvSpPr>
        <p:spPr>
          <a:xfrm>
            <a:off x="1198181" y="726067"/>
            <a:ext cx="4795282" cy="1388484"/>
          </a:xfrm>
        </p:spPr>
        <p:txBody>
          <a:bodyPr anchor="ctr">
            <a:normAutofit fontScale="90000"/>
          </a:bodyPr>
          <a:lstStyle/>
          <a:p>
            <a:r>
              <a:rPr lang="en-US" dirty="0">
                <a:solidFill>
                  <a:srgbClr val="FFFFFF"/>
                </a:solidFill>
              </a:rPr>
              <a:t>Some of their popular songs</a:t>
            </a:r>
            <a:endParaRPr lang="en-GB" dirty="0">
              <a:solidFill>
                <a:srgbClr val="FFFFFF"/>
              </a:solidFill>
            </a:endParaRPr>
          </a:p>
        </p:txBody>
      </p:sp>
      <p:grpSp>
        <p:nvGrpSpPr>
          <p:cNvPr id="18" name="Group 17">
            <a:extLst>
              <a:ext uri="{FF2B5EF4-FFF2-40B4-BE49-F238E27FC236}">
                <a16:creationId xmlns:a16="http://schemas.microsoft.com/office/drawing/2014/main" id="{245C754D-F6B0-4E8B-BCBC-51B5E2863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19" name="Picture 18">
              <a:extLst>
                <a:ext uri="{FF2B5EF4-FFF2-40B4-BE49-F238E27FC236}">
                  <a16:creationId xmlns:a16="http://schemas.microsoft.com/office/drawing/2014/main" id="{66BE34B5-B2D6-49D5-B3B8-6E019E3E4C0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20" name="Picture 19">
              <a:extLst>
                <a:ext uri="{FF2B5EF4-FFF2-40B4-BE49-F238E27FC236}">
                  <a16:creationId xmlns:a16="http://schemas.microsoft.com/office/drawing/2014/main" id="{1B5FDAC2-DA09-40B0-9B3F-D874ECE9658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6" name="Content Placeholder 5">
            <a:extLst>
              <a:ext uri="{FF2B5EF4-FFF2-40B4-BE49-F238E27FC236}">
                <a16:creationId xmlns:a16="http://schemas.microsoft.com/office/drawing/2014/main" id="{88DEFBFB-210A-432B-A74A-E0A43FCA7CE8}"/>
              </a:ext>
            </a:extLst>
          </p:cNvPr>
          <p:cNvSpPr>
            <a:spLocks noGrp="1"/>
          </p:cNvSpPr>
          <p:nvPr>
            <p:ph idx="1"/>
          </p:nvPr>
        </p:nvSpPr>
        <p:spPr>
          <a:xfrm>
            <a:off x="929213" y="2103121"/>
            <a:ext cx="10327457" cy="2274571"/>
          </a:xfrm>
        </p:spPr>
        <p:txBody>
          <a:bodyPr anchor="ctr">
            <a:normAutofit/>
          </a:bodyPr>
          <a:lstStyle/>
          <a:p>
            <a:r>
              <a:rPr lang="en-US" sz="1800" dirty="0">
                <a:solidFill>
                  <a:srgbClr val="FFFFFF"/>
                </a:solidFill>
              </a:rPr>
              <a:t>Mama </a:t>
            </a:r>
            <a:r>
              <a:rPr lang="en-US" sz="1800" dirty="0" err="1">
                <a:solidFill>
                  <a:srgbClr val="FFFFFF"/>
                </a:solidFill>
              </a:rPr>
              <a:t>mia</a:t>
            </a:r>
            <a:endParaRPr lang="en-US" sz="1800" dirty="0">
              <a:solidFill>
                <a:srgbClr val="FFFFFF"/>
              </a:solidFill>
            </a:endParaRPr>
          </a:p>
          <a:p>
            <a:r>
              <a:rPr lang="en-US" sz="1800" dirty="0">
                <a:solidFill>
                  <a:srgbClr val="FFFFFF"/>
                </a:solidFill>
              </a:rPr>
              <a:t>Dancing queen</a:t>
            </a:r>
          </a:p>
          <a:p>
            <a:r>
              <a:rPr lang="en-US" sz="1800" dirty="0" err="1">
                <a:solidFill>
                  <a:srgbClr val="FFFFFF"/>
                </a:solidFill>
              </a:rPr>
              <a:t>Chiquitita</a:t>
            </a:r>
            <a:endParaRPr lang="en-US" sz="1800" dirty="0">
              <a:solidFill>
                <a:srgbClr val="FFFFFF"/>
              </a:solidFill>
            </a:endParaRPr>
          </a:p>
          <a:p>
            <a:r>
              <a:rPr lang="en-US" sz="1800" dirty="0">
                <a:solidFill>
                  <a:srgbClr val="FFFFFF"/>
                </a:solidFill>
              </a:rPr>
              <a:t>Super </a:t>
            </a:r>
            <a:r>
              <a:rPr lang="en-US" sz="1800" dirty="0" err="1">
                <a:solidFill>
                  <a:srgbClr val="FFFFFF"/>
                </a:solidFill>
              </a:rPr>
              <a:t>truper</a:t>
            </a:r>
            <a:endParaRPr lang="en-US" sz="1800" dirty="0">
              <a:solidFill>
                <a:srgbClr val="FFFFFF"/>
              </a:solidFill>
            </a:endParaRPr>
          </a:p>
          <a:p>
            <a:r>
              <a:rPr lang="en-US" sz="1800" dirty="0">
                <a:solidFill>
                  <a:srgbClr val="FFFFFF"/>
                </a:solidFill>
              </a:rPr>
              <a:t>Happy new year</a:t>
            </a:r>
          </a:p>
          <a:p>
            <a:pPr marL="0" indent="0">
              <a:buNone/>
            </a:pPr>
            <a:endParaRPr lang="en-GB" sz="1800" dirty="0">
              <a:solidFill>
                <a:srgbClr val="FFFFFF"/>
              </a:solidFill>
            </a:endParaRPr>
          </a:p>
        </p:txBody>
      </p:sp>
    </p:spTree>
    <p:extLst>
      <p:ext uri="{BB962C8B-B14F-4D97-AF65-F5344CB8AC3E}">
        <p14:creationId xmlns:p14="http://schemas.microsoft.com/office/powerpoint/2010/main" val="101756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down)">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down)">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ipe(down)">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1DA57B7B-30D9-4515-9542-FFA699A3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id="{D00940EF-FB5B-46E1-817C-8F4A5A4048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94385" y="41921"/>
            <a:ext cx="3997615" cy="6816079"/>
            <a:chOff x="8059620" y="41922"/>
            <a:chExt cx="3997615" cy="6816077"/>
          </a:xfrm>
        </p:grpSpPr>
        <p:pic>
          <p:nvPicPr>
            <p:cNvPr id="13" name="Picture 12">
              <a:extLst>
                <a:ext uri="{FF2B5EF4-FFF2-40B4-BE49-F238E27FC236}">
                  <a16:creationId xmlns:a16="http://schemas.microsoft.com/office/drawing/2014/main" id="{A6A276BF-DA8B-474D-BDE4-746A2E01AAC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0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21" name="Picture 13">
              <a:extLst>
                <a:ext uri="{FF2B5EF4-FFF2-40B4-BE49-F238E27FC236}">
                  <a16:creationId xmlns:a16="http://schemas.microsoft.com/office/drawing/2014/main" id="{E69E6F84-8F47-4F68-B8F4-4CC7123FFE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6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Title 1">
            <a:extLst>
              <a:ext uri="{FF2B5EF4-FFF2-40B4-BE49-F238E27FC236}">
                <a16:creationId xmlns:a16="http://schemas.microsoft.com/office/drawing/2014/main" id="{69A740D9-5D8E-4F02-AF62-3358BDC08DC9}"/>
              </a:ext>
            </a:extLst>
          </p:cNvPr>
          <p:cNvSpPr>
            <a:spLocks noGrp="1"/>
          </p:cNvSpPr>
          <p:nvPr>
            <p:ph type="title"/>
          </p:nvPr>
        </p:nvSpPr>
        <p:spPr>
          <a:xfrm>
            <a:off x="838201" y="559813"/>
            <a:ext cx="8763000" cy="2259587"/>
          </a:xfrm>
        </p:spPr>
        <p:txBody>
          <a:bodyPr>
            <a:normAutofit/>
          </a:bodyPr>
          <a:lstStyle/>
          <a:p>
            <a:endParaRPr lang="en-GB" dirty="0">
              <a:solidFill>
                <a:srgbClr val="FFFFFF"/>
              </a:solidFill>
            </a:endParaRPr>
          </a:p>
        </p:txBody>
      </p:sp>
      <p:sp>
        <p:nvSpPr>
          <p:cNvPr id="3" name="Content Placeholder 2">
            <a:extLst>
              <a:ext uri="{FF2B5EF4-FFF2-40B4-BE49-F238E27FC236}">
                <a16:creationId xmlns:a16="http://schemas.microsoft.com/office/drawing/2014/main" id="{B7640D12-F7B4-4354-83F7-C84AC38AF800}"/>
              </a:ext>
            </a:extLst>
          </p:cNvPr>
          <p:cNvSpPr>
            <a:spLocks noGrp="1"/>
          </p:cNvSpPr>
          <p:nvPr>
            <p:ph idx="1"/>
          </p:nvPr>
        </p:nvSpPr>
        <p:spPr>
          <a:xfrm>
            <a:off x="1430756" y="1268109"/>
            <a:ext cx="8762436" cy="3102581"/>
          </a:xfrm>
        </p:spPr>
        <p:txBody>
          <a:bodyPr>
            <a:noAutofit/>
          </a:bodyPr>
          <a:lstStyle/>
          <a:p>
            <a:pPr marL="0" indent="0">
              <a:buNone/>
            </a:pPr>
            <a:r>
              <a:rPr lang="en-GB" sz="10000" dirty="0">
                <a:solidFill>
                  <a:srgbClr val="FFFFFF"/>
                </a:solidFill>
              </a:rPr>
              <a:t>Sources: </a:t>
            </a:r>
            <a:r>
              <a:rPr lang="en-GB" sz="10000" dirty="0" err="1">
                <a:solidFill>
                  <a:srgbClr val="FFFFFF"/>
                </a:solidFill>
              </a:rPr>
              <a:t>Wikipidia</a:t>
            </a:r>
            <a:r>
              <a:rPr lang="en-GB" sz="10000" dirty="0">
                <a:solidFill>
                  <a:srgbClr val="FFFFFF"/>
                </a:solidFill>
              </a:rPr>
              <a:t> </a:t>
            </a:r>
          </a:p>
        </p:txBody>
      </p:sp>
    </p:spTree>
    <p:extLst>
      <p:ext uri="{BB962C8B-B14F-4D97-AF65-F5344CB8AC3E}">
        <p14:creationId xmlns:p14="http://schemas.microsoft.com/office/powerpoint/2010/main" val="371952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 name="Picture 1">
            <a:extLst>
              <a:ext uri="{FF2B5EF4-FFF2-40B4-BE49-F238E27FC236}">
                <a16:creationId xmlns:a16="http://schemas.microsoft.com/office/drawing/2014/main" id="{726A91B1-EDE2-4CD8-A0F2-94297B0A48EE}"/>
              </a:ext>
            </a:extLst>
          </p:cNvPr>
          <p:cNvPicPr>
            <a:picLocks noChangeAspect="1"/>
          </p:cNvPicPr>
          <p:nvPr/>
        </p:nvPicPr>
        <p:blipFill rotWithShape="1">
          <a:blip r:embed="rId2">
            <a:alphaModFix/>
          </a:blip>
          <a:srcRect t="21417" b="22344"/>
          <a:stretch/>
        </p:blipFill>
        <p:spPr>
          <a:xfrm>
            <a:off x="20" y="10"/>
            <a:ext cx="12191980" cy="6856614"/>
          </a:xfrm>
          <a:prstGeom prst="rect">
            <a:avLst/>
          </a:prstGeom>
        </p:spPr>
      </p:pic>
      <p:grpSp>
        <p:nvGrpSpPr>
          <p:cNvPr id="9" name="Group 8">
            <a:extLst>
              <a:ext uri="{FF2B5EF4-FFF2-40B4-BE49-F238E27FC236}">
                <a16:creationId xmlns:a16="http://schemas.microsoft.com/office/drawing/2014/main" id="{46B4971C-EAA5-47BF-8631-58DC0669BF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0" name="Picture 9">
              <a:extLst>
                <a:ext uri="{FF2B5EF4-FFF2-40B4-BE49-F238E27FC236}">
                  <a16:creationId xmlns:a16="http://schemas.microsoft.com/office/drawing/2014/main" id="{F4392489-D7F7-4887-9BC1-7F3EA31329B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1" name="Picture 10">
              <a:extLst>
                <a:ext uri="{FF2B5EF4-FFF2-40B4-BE49-F238E27FC236}">
                  <a16:creationId xmlns:a16="http://schemas.microsoft.com/office/drawing/2014/main" id="{CC171B73-5CE0-4C49-A57E-BD75BEB293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Tree>
    <p:extLst>
      <p:ext uri="{BB962C8B-B14F-4D97-AF65-F5344CB8AC3E}">
        <p14:creationId xmlns:p14="http://schemas.microsoft.com/office/powerpoint/2010/main" val="256639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6</TotalTime>
  <Words>207</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Abadi</vt:lpstr>
      <vt:lpstr>Arial</vt:lpstr>
      <vt:lpstr>Avenir Next LT Pro</vt:lpstr>
      <vt:lpstr>AvenirNext LT Pro Medium</vt:lpstr>
      <vt:lpstr>Sabon Next LT</vt:lpstr>
      <vt:lpstr>DappledVTI</vt:lpstr>
      <vt:lpstr>ABBA</vt:lpstr>
      <vt:lpstr>General</vt:lpstr>
      <vt:lpstr>PowerPoint Presentation</vt:lpstr>
      <vt:lpstr>MAMA MIA</vt:lpstr>
      <vt:lpstr>Some of their popular songs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ABBA</dc:title>
  <dc:creator>1</dc:creator>
  <cp:lastModifiedBy>1</cp:lastModifiedBy>
  <cp:revision>1</cp:revision>
  <dcterms:created xsi:type="dcterms:W3CDTF">2021-01-21T17:16:41Z</dcterms:created>
  <dcterms:modified xsi:type="dcterms:W3CDTF">2021-01-21T17:26:58Z</dcterms:modified>
</cp:coreProperties>
</file>